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4"/>
  </p:sldMasterIdLst>
  <p:notesMasterIdLst>
    <p:notesMasterId r:id="rId22"/>
  </p:notesMasterIdLst>
  <p:sldIdLst>
    <p:sldId id="256" r:id="rId5"/>
    <p:sldId id="273" r:id="rId6"/>
    <p:sldId id="305" r:id="rId7"/>
    <p:sldId id="260" r:id="rId8"/>
    <p:sldId id="271" r:id="rId9"/>
    <p:sldId id="304" r:id="rId10"/>
    <p:sldId id="311" r:id="rId11"/>
    <p:sldId id="306" r:id="rId12"/>
    <p:sldId id="307" r:id="rId13"/>
    <p:sldId id="310" r:id="rId14"/>
    <p:sldId id="308" r:id="rId15"/>
    <p:sldId id="309" r:id="rId16"/>
    <p:sldId id="261" r:id="rId17"/>
    <p:sldId id="263" r:id="rId18"/>
    <p:sldId id="259" r:id="rId19"/>
    <p:sldId id="265" r:id="rId20"/>
    <p:sldId id="303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Comfortaa" panose="020B0604020202020204" charset="0"/>
      <p:regular r:id="rId28"/>
      <p:bold r:id="rId29"/>
    </p:embeddedFont>
    <p:embeddedFont>
      <p:font typeface="Holtwood One SC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0581FE-51C4-4453-9E44-27930DA69ADB}">
  <a:tblStyle styleId="{880581FE-51C4-4453-9E44-27930DA69A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Brkić" userId="0f77143c-34ef-4119-8327-855363f6a890" providerId="ADAL" clId="{8FF4A11C-FDAE-46BF-9802-A950C5E24701}"/>
    <pc:docChg chg="custSel addSld delSld modSld sldOrd">
      <pc:chgData name="Marija Brkić" userId="0f77143c-34ef-4119-8327-855363f6a890" providerId="ADAL" clId="{8FF4A11C-FDAE-46BF-9802-A950C5E24701}" dt="2025-08-30T14:26:55.328" v="54"/>
      <pc:docMkLst>
        <pc:docMk/>
      </pc:docMkLst>
      <pc:sldChg chg="modSp">
        <pc:chgData name="Marija Brkić" userId="0f77143c-34ef-4119-8327-855363f6a890" providerId="ADAL" clId="{8FF4A11C-FDAE-46BF-9802-A950C5E24701}" dt="2025-08-30T14:18:59.526" v="3" actId="20577"/>
        <pc:sldMkLst>
          <pc:docMk/>
          <pc:sldMk cId="0" sldId="256"/>
        </pc:sldMkLst>
        <pc:spChg chg="mod">
          <ac:chgData name="Marija Brkić" userId="0f77143c-34ef-4119-8327-855363f6a890" providerId="ADAL" clId="{8FF4A11C-FDAE-46BF-9802-A950C5E24701}" dt="2025-08-30T14:18:59.526" v="3" actId="20577"/>
          <ac:spMkLst>
            <pc:docMk/>
            <pc:sldMk cId="0" sldId="256"/>
            <ac:spMk id="428" creationId="{00000000-0000-0000-0000-000000000000}"/>
          </ac:spMkLst>
        </pc:spChg>
      </pc:sldChg>
      <pc:sldChg chg="del">
        <pc:chgData name="Marija Brkić" userId="0f77143c-34ef-4119-8327-855363f6a890" providerId="ADAL" clId="{8FF4A11C-FDAE-46BF-9802-A950C5E24701}" dt="2025-08-30T14:19:28.343" v="4" actId="2696"/>
        <pc:sldMkLst>
          <pc:docMk/>
          <pc:sldMk cId="4105299947" sldId="302"/>
        </pc:sldMkLst>
      </pc:sldChg>
      <pc:sldChg chg="addSp modSp">
        <pc:chgData name="Marija Brkić" userId="0f77143c-34ef-4119-8327-855363f6a890" providerId="ADAL" clId="{8FF4A11C-FDAE-46BF-9802-A950C5E24701}" dt="2025-08-30T14:21:07.623" v="31" actId="1076"/>
        <pc:sldMkLst>
          <pc:docMk/>
          <pc:sldMk cId="3716352695" sldId="310"/>
        </pc:sldMkLst>
        <pc:spChg chg="add mod">
          <ac:chgData name="Marija Brkić" userId="0f77143c-34ef-4119-8327-855363f6a890" providerId="ADAL" clId="{8FF4A11C-FDAE-46BF-9802-A950C5E24701}" dt="2025-08-30T14:21:07.623" v="31" actId="1076"/>
          <ac:spMkLst>
            <pc:docMk/>
            <pc:sldMk cId="3716352695" sldId="310"/>
            <ac:spMk id="2" creationId="{122BDDA2-8142-4EA5-BF52-292A81839611}"/>
          </ac:spMkLst>
        </pc:spChg>
      </pc:sldChg>
      <pc:sldChg chg="addSp delSp modSp new add ord">
        <pc:chgData name="Marija Brkić" userId="0f77143c-34ef-4119-8327-855363f6a890" providerId="ADAL" clId="{8FF4A11C-FDAE-46BF-9802-A950C5E24701}" dt="2025-08-30T14:26:55.328" v="54"/>
        <pc:sldMkLst>
          <pc:docMk/>
          <pc:sldMk cId="1432439525" sldId="311"/>
        </pc:sldMkLst>
        <pc:spChg chg="del mod">
          <ac:chgData name="Marija Brkić" userId="0f77143c-34ef-4119-8327-855363f6a890" providerId="ADAL" clId="{8FF4A11C-FDAE-46BF-9802-A950C5E24701}" dt="2025-08-30T14:24:55.902" v="48" actId="478"/>
          <ac:spMkLst>
            <pc:docMk/>
            <pc:sldMk cId="1432439525" sldId="311"/>
            <ac:spMk id="2" creationId="{D6CA5843-487E-4D31-92D7-95E141C2EC99}"/>
          </ac:spMkLst>
        </pc:spChg>
        <pc:picChg chg="add mod">
          <ac:chgData name="Marija Brkić" userId="0f77143c-34ef-4119-8327-855363f6a890" providerId="ADAL" clId="{8FF4A11C-FDAE-46BF-9802-A950C5E24701}" dt="2025-08-30T14:26:55.328" v="54"/>
          <ac:picMkLst>
            <pc:docMk/>
            <pc:sldMk cId="1432439525" sldId="311"/>
            <ac:picMk id="4" creationId="{EF0D1545-1262-47C1-8FA6-CD1D95E40B79}"/>
          </ac:picMkLst>
        </pc:picChg>
      </pc:sldChg>
    </pc:docChg>
  </pc:docChgLst>
  <pc:docChgLst>
    <pc:chgData name="Marija Brkić" userId="0f77143c-34ef-4119-8327-855363f6a890" providerId="ADAL" clId="{10C3981B-4F78-4B38-86A2-680631961EF9}"/>
  </pc:docChgLst>
  <pc:docChgLst>
    <pc:chgData name="Marija Brkić" userId="0f77143c-34ef-4119-8327-855363f6a890" providerId="ADAL" clId="{DBD9C587-F2B1-44EF-B621-5DDEC747C0D9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8c901f3876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8c901f3876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8c901f3876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8c901f3876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9449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8c901f3876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8c901f3876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8c901f3876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8c901f3876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147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c3084976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c3084976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c30849765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c30849765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8c901f387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8c901f387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81550" y="9474"/>
            <a:ext cx="704799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09475" y="934350"/>
            <a:ext cx="5125200" cy="19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0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52688" y="3498075"/>
            <a:ext cx="58386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822785">
            <a:off x="501646" y="1235392"/>
            <a:ext cx="986748" cy="979526"/>
            <a:chOff x="1193082" y="841697"/>
            <a:chExt cx="1170763" cy="1162329"/>
          </a:xfrm>
        </p:grpSpPr>
        <p:sp>
          <p:nvSpPr>
            <p:cNvPr id="13" name="Google Shape;13;p2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-41061" y="2221029"/>
            <a:ext cx="732039" cy="701437"/>
            <a:chOff x="7039475" y="481968"/>
            <a:chExt cx="476805" cy="456783"/>
          </a:xfrm>
        </p:grpSpPr>
        <p:sp>
          <p:nvSpPr>
            <p:cNvPr id="17" name="Google Shape;17;p2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3" name="Google Shape;23;p2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7" name="Google Shape;27;p2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848546">
            <a:off x="1619898" y="3992037"/>
            <a:ext cx="669524" cy="727617"/>
            <a:chOff x="1761950" y="1669000"/>
            <a:chExt cx="482700" cy="529100"/>
          </a:xfrm>
        </p:grpSpPr>
        <p:sp>
          <p:nvSpPr>
            <p:cNvPr id="31" name="Google Shape;31;p2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-822750">
            <a:off x="515907" y="4403414"/>
            <a:ext cx="408183" cy="349991"/>
            <a:chOff x="2321700" y="1787550"/>
            <a:chExt cx="450675" cy="386425"/>
          </a:xfrm>
        </p:grpSpPr>
        <p:sp>
          <p:nvSpPr>
            <p:cNvPr id="35" name="Google Shape;35;p2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822915">
            <a:off x="486898" y="3016329"/>
            <a:ext cx="1016239" cy="1014109"/>
            <a:chOff x="345025" y="221948"/>
            <a:chExt cx="1016224" cy="1014094"/>
          </a:xfrm>
        </p:grpSpPr>
        <p:sp>
          <p:nvSpPr>
            <p:cNvPr id="39" name="Google Shape;39;p2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 rot="-1313014">
            <a:off x="2548815" y="4481240"/>
            <a:ext cx="417958" cy="427891"/>
            <a:chOff x="2797650" y="3803725"/>
            <a:chExt cx="787175" cy="819250"/>
          </a:xfrm>
        </p:grpSpPr>
        <p:sp>
          <p:nvSpPr>
            <p:cNvPr id="46" name="Google Shape;46;p2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2390256">
            <a:off x="3252091" y="4128624"/>
            <a:ext cx="341244" cy="354176"/>
            <a:chOff x="614950" y="1682850"/>
            <a:chExt cx="438175" cy="454900"/>
          </a:xfrm>
        </p:grpSpPr>
        <p:sp>
          <p:nvSpPr>
            <p:cNvPr id="53" name="Google Shape;53;p2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09" y="3543300"/>
            <a:ext cx="4314932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3267076" y="11"/>
            <a:ext cx="5876845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5842582" y="1337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1937332" y="360423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833075"/>
            <a:ext cx="9143948" cy="597655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089607" y="2099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8079107" y="1003908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152390" y="1594688"/>
            <a:ext cx="9486890" cy="3653587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8549447">
            <a:off x="818866" y="3953439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-7207332">
            <a:off x="8195943" y="585542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3647476">
            <a:off x="7605364" y="4527908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2195570">
            <a:off x="7453946" y="4697576"/>
            <a:ext cx="158461" cy="14995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4572000" y="1836000"/>
            <a:ext cx="38517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4572000" y="2655000"/>
            <a:ext cx="3781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9" y="-230093"/>
            <a:ext cx="9222332" cy="1707949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7" y="0"/>
            <a:ext cx="14219160" cy="514351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198575" y="2571750"/>
            <a:ext cx="4752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195550" y="3288450"/>
            <a:ext cx="4752900" cy="13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4001667" y="690058"/>
            <a:ext cx="1218047" cy="1503157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1828805" y="1120279"/>
            <a:ext cx="7315281" cy="4098577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10800000" flipH="1">
            <a:off x="-13734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ubTitle" idx="1"/>
          </p:nvPr>
        </p:nvSpPr>
        <p:spPr>
          <a:xfrm>
            <a:off x="1143528" y="1881200"/>
            <a:ext cx="1644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ubTitle" idx="2"/>
          </p:nvPr>
        </p:nvSpPr>
        <p:spPr>
          <a:xfrm>
            <a:off x="6398325" y="1881200"/>
            <a:ext cx="1560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subTitle" idx="3"/>
          </p:nvPr>
        </p:nvSpPr>
        <p:spPr>
          <a:xfrm>
            <a:off x="721875" y="2376425"/>
            <a:ext cx="24879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subTitle" idx="4"/>
          </p:nvPr>
        </p:nvSpPr>
        <p:spPr>
          <a:xfrm>
            <a:off x="5934375" y="2376425"/>
            <a:ext cx="24879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61" name="Google Shape;161;p6"/>
          <p:cNvGrpSpPr/>
          <p:nvPr/>
        </p:nvGrpSpPr>
        <p:grpSpPr>
          <a:xfrm>
            <a:off x="3274179" y="1771641"/>
            <a:ext cx="2412297" cy="3145859"/>
            <a:chOff x="4058918" y="-821387"/>
            <a:chExt cx="2335008" cy="2899677"/>
          </a:xfrm>
        </p:grpSpPr>
        <p:sp>
          <p:nvSpPr>
            <p:cNvPr id="162" name="Google Shape;162;p6"/>
            <p:cNvSpPr/>
            <p:nvPr/>
          </p:nvSpPr>
          <p:spPr>
            <a:xfrm rot="-2700000">
              <a:off x="6086752" y="-767114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 rot="5400000">
            <a:off x="-800538" y="724386"/>
            <a:ext cx="5238723" cy="3694752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67" name="Google Shape;167;p7"/>
          <p:cNvGrpSpPr/>
          <p:nvPr/>
        </p:nvGrpSpPr>
        <p:grpSpPr>
          <a:xfrm>
            <a:off x="334542" y="248256"/>
            <a:ext cx="7810872" cy="775114"/>
            <a:chOff x="-335409" y="-1002788"/>
            <a:chExt cx="6956602" cy="690340"/>
          </a:xfrm>
        </p:grpSpPr>
        <p:sp>
          <p:nvSpPr>
            <p:cNvPr id="168" name="Google Shape;168;p7"/>
            <p:cNvSpPr/>
            <p:nvPr/>
          </p:nvSpPr>
          <p:spPr>
            <a:xfrm rot="-2700000">
              <a:off x="6314019" y="-615829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-335409" y="-1002788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7"/>
          <p:cNvSpPr/>
          <p:nvPr/>
        </p:nvSpPr>
        <p:spPr>
          <a:xfrm rot="10800000">
            <a:off x="7115125" y="-8072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734675" y="2957150"/>
            <a:ext cx="4029000" cy="1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0" y="-120750"/>
            <a:ext cx="9344063" cy="2768673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7482100" y="624540"/>
            <a:ext cx="190026" cy="17982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"/>
          <p:cNvSpPr/>
          <p:nvPr/>
        </p:nvSpPr>
        <p:spPr>
          <a:xfrm rot="5706286">
            <a:off x="217809" y="4365300"/>
            <a:ext cx="225857" cy="21372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469550" y="1168050"/>
            <a:ext cx="6204900" cy="28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27469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 flipH="1">
            <a:off x="7142594" y="3576039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 rot="-4460431">
            <a:off x="8269492" y="624627"/>
            <a:ext cx="309032" cy="29243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 rot="1382476">
            <a:off x="161149" y="4723975"/>
            <a:ext cx="220011" cy="20819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/>
          <p:nvPr/>
        </p:nvSpPr>
        <p:spPr>
          <a:xfrm rot="-1528383" flipH="1">
            <a:off x="-194133" y="3992116"/>
            <a:ext cx="459574" cy="455460"/>
          </a:xfrm>
          <a:custGeom>
            <a:avLst/>
            <a:gdLst/>
            <a:ahLst/>
            <a:cxnLst/>
            <a:rect l="l" t="t" r="r" b="b"/>
            <a:pathLst>
              <a:path w="16086" h="15942" extrusionOk="0">
                <a:moveTo>
                  <a:pt x="8438" y="1"/>
                </a:moveTo>
                <a:cubicBezTo>
                  <a:pt x="7314" y="1"/>
                  <a:pt x="5811" y="74"/>
                  <a:pt x="5204" y="756"/>
                </a:cubicBezTo>
                <a:cubicBezTo>
                  <a:pt x="4454" y="1590"/>
                  <a:pt x="4775" y="3781"/>
                  <a:pt x="4787" y="4816"/>
                </a:cubicBezTo>
                <a:cubicBezTo>
                  <a:pt x="4787" y="4983"/>
                  <a:pt x="4799" y="5162"/>
                  <a:pt x="4799" y="5328"/>
                </a:cubicBezTo>
                <a:cubicBezTo>
                  <a:pt x="3632" y="5531"/>
                  <a:pt x="2477" y="5781"/>
                  <a:pt x="1346" y="6078"/>
                </a:cubicBezTo>
                <a:cubicBezTo>
                  <a:pt x="929" y="6186"/>
                  <a:pt x="489" y="6317"/>
                  <a:pt x="251" y="6674"/>
                </a:cubicBezTo>
                <a:cubicBezTo>
                  <a:pt x="60" y="6936"/>
                  <a:pt x="36" y="7293"/>
                  <a:pt x="24" y="7614"/>
                </a:cubicBezTo>
                <a:cubicBezTo>
                  <a:pt x="1" y="8638"/>
                  <a:pt x="155" y="9805"/>
                  <a:pt x="977" y="10400"/>
                </a:cubicBezTo>
                <a:cubicBezTo>
                  <a:pt x="1429" y="10734"/>
                  <a:pt x="2001" y="10829"/>
                  <a:pt x="2560" y="10901"/>
                </a:cubicBezTo>
                <a:cubicBezTo>
                  <a:pt x="3489" y="11031"/>
                  <a:pt x="4418" y="11115"/>
                  <a:pt x="5347" y="11174"/>
                </a:cubicBezTo>
                <a:cubicBezTo>
                  <a:pt x="5549" y="12341"/>
                  <a:pt x="5799" y="13484"/>
                  <a:pt x="6097" y="14627"/>
                </a:cubicBezTo>
                <a:cubicBezTo>
                  <a:pt x="6204" y="15032"/>
                  <a:pt x="6335" y="15473"/>
                  <a:pt x="6692" y="15711"/>
                </a:cubicBezTo>
                <a:cubicBezTo>
                  <a:pt x="6954" y="15901"/>
                  <a:pt x="7311" y="15925"/>
                  <a:pt x="7644" y="15937"/>
                </a:cubicBezTo>
                <a:cubicBezTo>
                  <a:pt x="7726" y="15940"/>
                  <a:pt x="7809" y="15941"/>
                  <a:pt x="7893" y="15941"/>
                </a:cubicBezTo>
                <a:cubicBezTo>
                  <a:pt x="8842" y="15941"/>
                  <a:pt x="9871" y="15739"/>
                  <a:pt x="10419" y="14984"/>
                </a:cubicBezTo>
                <a:cubicBezTo>
                  <a:pt x="10752" y="14532"/>
                  <a:pt x="10847" y="13960"/>
                  <a:pt x="10919" y="13413"/>
                </a:cubicBezTo>
                <a:cubicBezTo>
                  <a:pt x="11026" y="12639"/>
                  <a:pt x="11109" y="11865"/>
                  <a:pt x="11169" y="11091"/>
                </a:cubicBezTo>
                <a:cubicBezTo>
                  <a:pt x="11716" y="11043"/>
                  <a:pt x="12264" y="10984"/>
                  <a:pt x="12824" y="10901"/>
                </a:cubicBezTo>
                <a:cubicBezTo>
                  <a:pt x="13681" y="10793"/>
                  <a:pt x="14562" y="10639"/>
                  <a:pt x="15348" y="10246"/>
                </a:cubicBezTo>
                <a:cubicBezTo>
                  <a:pt x="15538" y="10174"/>
                  <a:pt x="15705" y="10043"/>
                  <a:pt x="15836" y="9877"/>
                </a:cubicBezTo>
                <a:cubicBezTo>
                  <a:pt x="15931" y="9674"/>
                  <a:pt x="15979" y="9448"/>
                  <a:pt x="15955" y="9222"/>
                </a:cubicBezTo>
                <a:cubicBezTo>
                  <a:pt x="15955" y="8198"/>
                  <a:pt x="16086" y="5959"/>
                  <a:pt x="15217" y="5186"/>
                </a:cubicBezTo>
                <a:cubicBezTo>
                  <a:pt x="14769" y="4788"/>
                  <a:pt x="13948" y="4695"/>
                  <a:pt x="13120" y="4695"/>
                </a:cubicBezTo>
                <a:cubicBezTo>
                  <a:pt x="12385" y="4695"/>
                  <a:pt x="11644" y="4769"/>
                  <a:pt x="11157" y="4769"/>
                </a:cubicBezTo>
                <a:lnTo>
                  <a:pt x="11109" y="4769"/>
                </a:lnTo>
                <a:cubicBezTo>
                  <a:pt x="11062" y="4233"/>
                  <a:pt x="11002" y="3685"/>
                  <a:pt x="10931" y="3150"/>
                </a:cubicBezTo>
                <a:cubicBezTo>
                  <a:pt x="10812" y="2280"/>
                  <a:pt x="10657" y="1411"/>
                  <a:pt x="10276" y="625"/>
                </a:cubicBezTo>
                <a:cubicBezTo>
                  <a:pt x="10192" y="423"/>
                  <a:pt x="10061" y="256"/>
                  <a:pt x="9895" y="137"/>
                </a:cubicBezTo>
                <a:cubicBezTo>
                  <a:pt x="9713" y="52"/>
                  <a:pt x="9512" y="5"/>
                  <a:pt x="9317" y="5"/>
                </a:cubicBezTo>
                <a:cubicBezTo>
                  <a:pt x="9295" y="5"/>
                  <a:pt x="9273" y="5"/>
                  <a:pt x="9252" y="6"/>
                </a:cubicBezTo>
                <a:cubicBezTo>
                  <a:pt x="9026" y="6"/>
                  <a:pt x="8747" y="1"/>
                  <a:pt x="84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"/>
          <p:cNvSpPr/>
          <p:nvPr/>
        </p:nvSpPr>
        <p:spPr>
          <a:xfrm rot="-1528383" flipH="1">
            <a:off x="-149574" y="4163515"/>
            <a:ext cx="453803" cy="274242"/>
          </a:xfrm>
          <a:custGeom>
            <a:avLst/>
            <a:gdLst/>
            <a:ahLst/>
            <a:cxnLst/>
            <a:rect l="l" t="t" r="r" b="b"/>
            <a:pathLst>
              <a:path w="15884" h="9599" extrusionOk="0">
                <a:moveTo>
                  <a:pt x="620" y="0"/>
                </a:moveTo>
                <a:cubicBezTo>
                  <a:pt x="477" y="72"/>
                  <a:pt x="346" y="191"/>
                  <a:pt x="251" y="322"/>
                </a:cubicBezTo>
                <a:cubicBezTo>
                  <a:pt x="60" y="596"/>
                  <a:pt x="36" y="941"/>
                  <a:pt x="24" y="1274"/>
                </a:cubicBezTo>
                <a:cubicBezTo>
                  <a:pt x="1" y="2298"/>
                  <a:pt x="155" y="3453"/>
                  <a:pt x="977" y="4060"/>
                </a:cubicBezTo>
                <a:cubicBezTo>
                  <a:pt x="1429" y="4382"/>
                  <a:pt x="2001" y="4477"/>
                  <a:pt x="2560" y="4560"/>
                </a:cubicBezTo>
                <a:cubicBezTo>
                  <a:pt x="3477" y="4679"/>
                  <a:pt x="4418" y="4775"/>
                  <a:pt x="5347" y="4834"/>
                </a:cubicBezTo>
                <a:cubicBezTo>
                  <a:pt x="5549" y="5989"/>
                  <a:pt x="5799" y="7144"/>
                  <a:pt x="6097" y="8275"/>
                </a:cubicBezTo>
                <a:cubicBezTo>
                  <a:pt x="6204" y="8692"/>
                  <a:pt x="6335" y="9121"/>
                  <a:pt x="6692" y="9371"/>
                </a:cubicBezTo>
                <a:cubicBezTo>
                  <a:pt x="6954" y="9549"/>
                  <a:pt x="7311" y="9585"/>
                  <a:pt x="7644" y="9597"/>
                </a:cubicBezTo>
                <a:cubicBezTo>
                  <a:pt x="7707" y="9598"/>
                  <a:pt x="7769" y="9599"/>
                  <a:pt x="7832" y="9599"/>
                </a:cubicBezTo>
                <a:cubicBezTo>
                  <a:pt x="8798" y="9599"/>
                  <a:pt x="9860" y="9415"/>
                  <a:pt x="10419" y="8632"/>
                </a:cubicBezTo>
                <a:cubicBezTo>
                  <a:pt x="10752" y="8192"/>
                  <a:pt x="10847" y="7608"/>
                  <a:pt x="10919" y="7061"/>
                </a:cubicBezTo>
                <a:cubicBezTo>
                  <a:pt x="11026" y="6299"/>
                  <a:pt x="11109" y="5525"/>
                  <a:pt x="11169" y="4751"/>
                </a:cubicBezTo>
                <a:cubicBezTo>
                  <a:pt x="11716" y="4691"/>
                  <a:pt x="12264" y="4632"/>
                  <a:pt x="12824" y="4560"/>
                </a:cubicBezTo>
                <a:cubicBezTo>
                  <a:pt x="13681" y="4441"/>
                  <a:pt x="14562" y="4287"/>
                  <a:pt x="15348" y="3906"/>
                </a:cubicBezTo>
                <a:cubicBezTo>
                  <a:pt x="15538" y="3822"/>
                  <a:pt x="15705" y="3691"/>
                  <a:pt x="15824" y="3525"/>
                </a:cubicBezTo>
                <a:cubicBezTo>
                  <a:pt x="15848" y="3489"/>
                  <a:pt x="15872" y="3453"/>
                  <a:pt x="15884" y="3406"/>
                </a:cubicBezTo>
                <a:cubicBezTo>
                  <a:pt x="15419" y="3370"/>
                  <a:pt x="14955" y="3322"/>
                  <a:pt x="14502" y="3286"/>
                </a:cubicBezTo>
                <a:cubicBezTo>
                  <a:pt x="11788" y="3072"/>
                  <a:pt x="9026" y="3144"/>
                  <a:pt x="6347" y="2620"/>
                </a:cubicBezTo>
                <a:cubicBezTo>
                  <a:pt x="4263" y="2227"/>
                  <a:pt x="2179" y="1393"/>
                  <a:pt x="6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9"/>
          <p:cNvGrpSpPr/>
          <p:nvPr/>
        </p:nvGrpSpPr>
        <p:grpSpPr>
          <a:xfrm rot="-1528249" flipH="1">
            <a:off x="220431" y="5013076"/>
            <a:ext cx="578215" cy="206630"/>
            <a:chOff x="4296650" y="2245925"/>
            <a:chExt cx="365250" cy="130525"/>
          </a:xfrm>
        </p:grpSpPr>
        <p:sp>
          <p:nvSpPr>
            <p:cNvPr id="186" name="Google Shape;186;p9"/>
            <p:cNvSpPr/>
            <p:nvPr/>
          </p:nvSpPr>
          <p:spPr>
            <a:xfrm>
              <a:off x="4296650" y="2245925"/>
              <a:ext cx="365250" cy="130225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297775" y="2261500"/>
              <a:ext cx="359375" cy="114950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9"/>
          <p:cNvGrpSpPr/>
          <p:nvPr/>
        </p:nvGrpSpPr>
        <p:grpSpPr>
          <a:xfrm rot="-9319476" flipH="1">
            <a:off x="244238" y="3825069"/>
            <a:ext cx="858226" cy="883052"/>
            <a:chOff x="6335847" y="-303270"/>
            <a:chExt cx="994972" cy="1036821"/>
          </a:xfrm>
        </p:grpSpPr>
        <p:sp>
          <p:nvSpPr>
            <p:cNvPr id="189" name="Google Shape;189;p9"/>
            <p:cNvSpPr/>
            <p:nvPr/>
          </p:nvSpPr>
          <p:spPr>
            <a:xfrm rot="1798800" flipH="1">
              <a:off x="6490026" y="-185306"/>
              <a:ext cx="686615" cy="800893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 rot="1798800" flipH="1">
              <a:off x="6491670" y="-123851"/>
              <a:ext cx="653482" cy="735809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 rot="1798800" flipH="1">
              <a:off x="6775047" y="437011"/>
              <a:ext cx="232504" cy="254200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 rot="1798800" flipH="1">
              <a:off x="6843636" y="589819"/>
              <a:ext cx="115256" cy="117729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9"/>
          <p:cNvGrpSpPr/>
          <p:nvPr/>
        </p:nvGrpSpPr>
        <p:grpSpPr>
          <a:xfrm rot="-1768445">
            <a:off x="7556566" y="-163726"/>
            <a:ext cx="824109" cy="818801"/>
            <a:chOff x="4352202" y="2927017"/>
            <a:chExt cx="624305" cy="620284"/>
          </a:xfrm>
        </p:grpSpPr>
        <p:sp>
          <p:nvSpPr>
            <p:cNvPr id="194" name="Google Shape;194;p9"/>
            <p:cNvSpPr/>
            <p:nvPr/>
          </p:nvSpPr>
          <p:spPr>
            <a:xfrm rot="3287242">
              <a:off x="4445272" y="3009714"/>
              <a:ext cx="438165" cy="45489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 rot="3287242">
              <a:off x="4659820" y="3050012"/>
              <a:ext cx="183396" cy="114273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 rot="3287242">
              <a:off x="4615891" y="3048534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9"/>
          <p:cNvGrpSpPr/>
          <p:nvPr/>
        </p:nvGrpSpPr>
        <p:grpSpPr>
          <a:xfrm rot="-1569513">
            <a:off x="8503674" y="711998"/>
            <a:ext cx="1015989" cy="1014505"/>
            <a:chOff x="7005378" y="2367245"/>
            <a:chExt cx="539061" cy="538273"/>
          </a:xfrm>
        </p:grpSpPr>
        <p:sp>
          <p:nvSpPr>
            <p:cNvPr id="198" name="Google Shape;198;p9"/>
            <p:cNvSpPr/>
            <p:nvPr/>
          </p:nvSpPr>
          <p:spPr>
            <a:xfrm rot="2241434">
              <a:off x="7081707" y="2445274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rot="2241434">
              <a:off x="7263992" y="244689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2241434">
              <a:off x="7064605" y="2504910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1523330">
            <a:off x="8604712" y="101971"/>
            <a:ext cx="307011" cy="434669"/>
            <a:chOff x="7321293" y="2218507"/>
            <a:chExt cx="649401" cy="985419"/>
          </a:xfrm>
        </p:grpSpPr>
        <p:sp>
          <p:nvSpPr>
            <p:cNvPr id="202" name="Google Shape;202;p9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/>
          <p:nvPr/>
        </p:nvSpPr>
        <p:spPr>
          <a:xfrm>
            <a:off x="6411175" y="2167751"/>
            <a:ext cx="3821326" cy="307794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body" idx="1"/>
          </p:nvPr>
        </p:nvSpPr>
        <p:spPr>
          <a:xfrm>
            <a:off x="4572000" y="2409825"/>
            <a:ext cx="3851700" cy="21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Fredoka One"/>
              <a:buNone/>
              <a:defRPr sz="3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75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mzo.gov.hr/UserDocsImages/dokumenti/Publikacije/Predmetni/Kurikulumi%20nastavnih%20predmeta%20Matematika%20za%20osnovne%20skole%20i%20gimnazije%20i%20Matematika%20za%20srednje%20strukovne%20skole%20na%20razini%204.2.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arodne-novine.nn.hr/clanci/sluzbeni/2019_01_7_146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profil-klett.hr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3"/>
          <p:cNvGrpSpPr/>
          <p:nvPr/>
        </p:nvGrpSpPr>
        <p:grpSpPr>
          <a:xfrm>
            <a:off x="1883204" y="430725"/>
            <a:ext cx="5377580" cy="2929928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33"/>
          <p:cNvSpPr txBox="1">
            <a:spLocks noGrp="1"/>
          </p:cNvSpPr>
          <p:nvPr>
            <p:ph type="ctrTitle"/>
          </p:nvPr>
        </p:nvSpPr>
        <p:spPr>
          <a:xfrm>
            <a:off x="2009475" y="934350"/>
            <a:ext cx="5125200" cy="19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4"/>
                </a:solidFill>
              </a:rPr>
              <a:t>MATEMATIKA</a:t>
            </a:r>
            <a:br>
              <a:rPr lang="hr-HR" dirty="0">
                <a:solidFill>
                  <a:schemeClr val="accent4"/>
                </a:solidFill>
              </a:rPr>
            </a:br>
            <a:r>
              <a:rPr lang="hr-HR" dirty="0">
                <a:solidFill>
                  <a:schemeClr val="accent4"/>
                </a:solidFill>
              </a:rPr>
              <a:t>2025./2026.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429" name="Google Shape;429;p33"/>
          <p:cNvSpPr txBox="1">
            <a:spLocks noGrp="1"/>
          </p:cNvSpPr>
          <p:nvPr>
            <p:ph type="subTitle" idx="1"/>
          </p:nvPr>
        </p:nvSpPr>
        <p:spPr>
          <a:xfrm>
            <a:off x="1645544" y="3498075"/>
            <a:ext cx="58386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Učiteljica: Marija Brkić (</a:t>
            </a:r>
            <a:r>
              <a:rPr lang="hr-HR" dirty="0" err="1"/>
              <a:t>mag</a:t>
            </a:r>
            <a:r>
              <a:rPr lang="hr-HR" dirty="0"/>
              <a:t>. </a:t>
            </a:r>
            <a:r>
              <a:rPr lang="hr-HR" dirty="0" err="1"/>
              <a:t>educ</a:t>
            </a:r>
            <a:r>
              <a:rPr lang="hr-HR" dirty="0"/>
              <a:t>. </a:t>
            </a:r>
            <a:r>
              <a:rPr lang="hr-HR" dirty="0" err="1"/>
              <a:t>math</a:t>
            </a:r>
            <a:r>
              <a:rPr lang="hr-HR" dirty="0"/>
              <a:t>. </a:t>
            </a:r>
            <a:r>
              <a:rPr lang="hr-HR" dirty="0" err="1"/>
              <a:t>et</a:t>
            </a:r>
            <a:r>
              <a:rPr lang="hr-HR" dirty="0"/>
              <a:t> inf.)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D1E58351-781A-4AA0-8125-EBFA5BEA0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44470"/>
              </p:ext>
            </p:extLst>
          </p:nvPr>
        </p:nvGraphicFramePr>
        <p:xfrm>
          <a:off x="1892971" y="1639644"/>
          <a:ext cx="4290306" cy="2063877"/>
        </p:xfrm>
        <a:graphic>
          <a:graphicData uri="http://schemas.openxmlformats.org/drawingml/2006/table">
            <a:tbl>
              <a:tblPr firstRow="1" firstCol="1" bandRow="1">
                <a:tableStyleId>{880581FE-51C4-4453-9E44-27930DA69ADB}</a:tableStyleId>
              </a:tblPr>
              <a:tblGrid>
                <a:gridCol w="2145153">
                  <a:extLst>
                    <a:ext uri="{9D8B030D-6E8A-4147-A177-3AD203B41FA5}">
                      <a16:colId xmlns:a16="http://schemas.microsoft.com/office/drawing/2014/main" val="629777848"/>
                    </a:ext>
                  </a:extLst>
                </a:gridCol>
                <a:gridCol w="2145153">
                  <a:extLst>
                    <a:ext uri="{9D8B030D-6E8A-4147-A177-3AD203B41FA5}">
                      <a16:colId xmlns:a16="http://schemas.microsoft.com/office/drawing/2014/main" val="4840441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nedovoljan (1)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0 – 44 %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26767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dovoljan (2)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45 – 59 %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10058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dobar (3)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60 – 74 %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797680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vrlo dobar (4)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75 – 89 %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0269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odličan (5)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90- 100 %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351170"/>
                  </a:ext>
                </a:extLst>
              </a:tr>
            </a:tbl>
          </a:graphicData>
        </a:graphic>
      </p:graphicFrame>
      <p:grpSp>
        <p:nvGrpSpPr>
          <p:cNvPr id="5" name="Google Shape;548;p38">
            <a:extLst>
              <a:ext uri="{FF2B5EF4-FFF2-40B4-BE49-F238E27FC236}">
                <a16:creationId xmlns:a16="http://schemas.microsoft.com/office/drawing/2014/main" id="{EF85203C-01C4-47D3-B58A-BDC02DD22A80}"/>
              </a:ext>
            </a:extLst>
          </p:cNvPr>
          <p:cNvGrpSpPr/>
          <p:nvPr/>
        </p:nvGrpSpPr>
        <p:grpSpPr>
          <a:xfrm>
            <a:off x="8055158" y="147307"/>
            <a:ext cx="3304606" cy="1747862"/>
            <a:chOff x="3097975" y="807826"/>
            <a:chExt cx="2943183" cy="1556699"/>
          </a:xfrm>
        </p:grpSpPr>
        <p:grpSp>
          <p:nvGrpSpPr>
            <p:cNvPr id="6" name="Google Shape;549;p38">
              <a:extLst>
                <a:ext uri="{FF2B5EF4-FFF2-40B4-BE49-F238E27FC236}">
                  <a16:creationId xmlns:a16="http://schemas.microsoft.com/office/drawing/2014/main" id="{8197356F-DBE5-4E88-AB73-BF3596F7AB1D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39" name="Google Shape;550;p38">
                <a:extLst>
                  <a:ext uri="{FF2B5EF4-FFF2-40B4-BE49-F238E27FC236}">
                    <a16:creationId xmlns:a16="http://schemas.microsoft.com/office/drawing/2014/main" id="{5A89CE31-8184-4BD8-A3A2-1430117E6D24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51;p38">
                <a:extLst>
                  <a:ext uri="{FF2B5EF4-FFF2-40B4-BE49-F238E27FC236}">
                    <a16:creationId xmlns:a16="http://schemas.microsoft.com/office/drawing/2014/main" id="{1ACAE28F-F51C-4077-98A8-4CD11E95E45A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552;p38">
              <a:extLst>
                <a:ext uri="{FF2B5EF4-FFF2-40B4-BE49-F238E27FC236}">
                  <a16:creationId xmlns:a16="http://schemas.microsoft.com/office/drawing/2014/main" id="{BF6C46DF-E41A-4F99-B6B5-06F5021ED545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3;p38">
              <a:extLst>
                <a:ext uri="{FF2B5EF4-FFF2-40B4-BE49-F238E27FC236}">
                  <a16:creationId xmlns:a16="http://schemas.microsoft.com/office/drawing/2014/main" id="{84A01B9C-B0F5-44F7-9201-B3D9CB42AC0A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54;p38">
              <a:extLst>
                <a:ext uri="{FF2B5EF4-FFF2-40B4-BE49-F238E27FC236}">
                  <a16:creationId xmlns:a16="http://schemas.microsoft.com/office/drawing/2014/main" id="{BE3BB900-3811-4AE4-ABB7-B8D8C3150D8D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5;p38">
              <a:extLst>
                <a:ext uri="{FF2B5EF4-FFF2-40B4-BE49-F238E27FC236}">
                  <a16:creationId xmlns:a16="http://schemas.microsoft.com/office/drawing/2014/main" id="{A808AB16-7893-4DA0-A088-8EAF4D404136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6;p38">
              <a:extLst>
                <a:ext uri="{FF2B5EF4-FFF2-40B4-BE49-F238E27FC236}">
                  <a16:creationId xmlns:a16="http://schemas.microsoft.com/office/drawing/2014/main" id="{7263A34B-2635-4980-936D-073A722A0706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7;p38">
              <a:extLst>
                <a:ext uri="{FF2B5EF4-FFF2-40B4-BE49-F238E27FC236}">
                  <a16:creationId xmlns:a16="http://schemas.microsoft.com/office/drawing/2014/main" id="{7FDD0A8B-F18C-48F3-B742-DB4F2F6E26DB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58;p38">
              <a:extLst>
                <a:ext uri="{FF2B5EF4-FFF2-40B4-BE49-F238E27FC236}">
                  <a16:creationId xmlns:a16="http://schemas.microsoft.com/office/drawing/2014/main" id="{9B85065D-CD5E-485A-8D47-04D82FC63918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9;p38">
              <a:extLst>
                <a:ext uri="{FF2B5EF4-FFF2-40B4-BE49-F238E27FC236}">
                  <a16:creationId xmlns:a16="http://schemas.microsoft.com/office/drawing/2014/main" id="{E594A332-3333-40CF-8B04-25808CBFE2B3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0;p38">
              <a:extLst>
                <a:ext uri="{FF2B5EF4-FFF2-40B4-BE49-F238E27FC236}">
                  <a16:creationId xmlns:a16="http://schemas.microsoft.com/office/drawing/2014/main" id="{5420BAAF-68F5-4BF9-A2FA-9CF3DD7FFF6B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1;p38">
              <a:extLst>
                <a:ext uri="{FF2B5EF4-FFF2-40B4-BE49-F238E27FC236}">
                  <a16:creationId xmlns:a16="http://schemas.microsoft.com/office/drawing/2014/main" id="{2D438515-F944-439A-8F63-C5E1CC8F4252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2;p38">
              <a:extLst>
                <a:ext uri="{FF2B5EF4-FFF2-40B4-BE49-F238E27FC236}">
                  <a16:creationId xmlns:a16="http://schemas.microsoft.com/office/drawing/2014/main" id="{51076552-6FE5-4B1A-B195-F9FAB1A3CBF9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3;p38">
              <a:extLst>
                <a:ext uri="{FF2B5EF4-FFF2-40B4-BE49-F238E27FC236}">
                  <a16:creationId xmlns:a16="http://schemas.microsoft.com/office/drawing/2014/main" id="{912A93E0-4CE9-48F0-BF7E-28AABCDB6AEA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4;p38">
              <a:extLst>
                <a:ext uri="{FF2B5EF4-FFF2-40B4-BE49-F238E27FC236}">
                  <a16:creationId xmlns:a16="http://schemas.microsoft.com/office/drawing/2014/main" id="{A99F4009-8BFA-4083-88E2-6AF9BC2E6553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65;p38">
              <a:extLst>
                <a:ext uri="{FF2B5EF4-FFF2-40B4-BE49-F238E27FC236}">
                  <a16:creationId xmlns:a16="http://schemas.microsoft.com/office/drawing/2014/main" id="{383530BC-79B5-4A3E-B972-9AD1671E096B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66;p38">
              <a:extLst>
                <a:ext uri="{FF2B5EF4-FFF2-40B4-BE49-F238E27FC236}">
                  <a16:creationId xmlns:a16="http://schemas.microsoft.com/office/drawing/2014/main" id="{EBCFA9D7-32F4-4E9D-AAA0-7102F82B6B6C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67;p38">
              <a:extLst>
                <a:ext uri="{FF2B5EF4-FFF2-40B4-BE49-F238E27FC236}">
                  <a16:creationId xmlns:a16="http://schemas.microsoft.com/office/drawing/2014/main" id="{CFF353D6-1957-4BE5-9E80-21FEAA8F4B61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8;p38">
              <a:extLst>
                <a:ext uri="{FF2B5EF4-FFF2-40B4-BE49-F238E27FC236}">
                  <a16:creationId xmlns:a16="http://schemas.microsoft.com/office/drawing/2014/main" id="{958BCDA5-F3BE-44C5-B7CA-D4AF887B4C07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9;p38">
              <a:extLst>
                <a:ext uri="{FF2B5EF4-FFF2-40B4-BE49-F238E27FC236}">
                  <a16:creationId xmlns:a16="http://schemas.microsoft.com/office/drawing/2014/main" id="{90FF77C9-34B4-489B-94E4-FFC298D53C98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70;p38">
              <a:extLst>
                <a:ext uri="{FF2B5EF4-FFF2-40B4-BE49-F238E27FC236}">
                  <a16:creationId xmlns:a16="http://schemas.microsoft.com/office/drawing/2014/main" id="{7F38D793-64D1-4CE8-BA40-248FB7CF9E6C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571;p38">
              <a:extLst>
                <a:ext uri="{FF2B5EF4-FFF2-40B4-BE49-F238E27FC236}">
                  <a16:creationId xmlns:a16="http://schemas.microsoft.com/office/drawing/2014/main" id="{1081830A-D67D-49B4-B0F4-205EBC67B208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37" name="Google Shape;572;p38">
                <a:extLst>
                  <a:ext uri="{FF2B5EF4-FFF2-40B4-BE49-F238E27FC236}">
                    <a16:creationId xmlns:a16="http://schemas.microsoft.com/office/drawing/2014/main" id="{962EB2DA-73E1-413C-842E-4D8A89F2B75E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3;p38">
                <a:extLst>
                  <a:ext uri="{FF2B5EF4-FFF2-40B4-BE49-F238E27FC236}">
                    <a16:creationId xmlns:a16="http://schemas.microsoft.com/office/drawing/2014/main" id="{F1E2577F-371D-4C2A-B33A-30F64D599D5A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574;p38">
              <a:extLst>
                <a:ext uri="{FF2B5EF4-FFF2-40B4-BE49-F238E27FC236}">
                  <a16:creationId xmlns:a16="http://schemas.microsoft.com/office/drawing/2014/main" id="{912069E7-9DAE-4E69-93EB-A031B621F601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75;p38">
              <a:extLst>
                <a:ext uri="{FF2B5EF4-FFF2-40B4-BE49-F238E27FC236}">
                  <a16:creationId xmlns:a16="http://schemas.microsoft.com/office/drawing/2014/main" id="{9FA976FB-656C-41AE-ABA8-FD9291E14F35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576;p38">
              <a:extLst>
                <a:ext uri="{FF2B5EF4-FFF2-40B4-BE49-F238E27FC236}">
                  <a16:creationId xmlns:a16="http://schemas.microsoft.com/office/drawing/2014/main" id="{5952D8DE-69A0-4C96-904C-76FE405EFD06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34" name="Google Shape;577;p38">
                <a:extLst>
                  <a:ext uri="{FF2B5EF4-FFF2-40B4-BE49-F238E27FC236}">
                    <a16:creationId xmlns:a16="http://schemas.microsoft.com/office/drawing/2014/main" id="{F64F1698-FD8E-41B4-9CBF-1F06E9C518F9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78;p38">
                <a:extLst>
                  <a:ext uri="{FF2B5EF4-FFF2-40B4-BE49-F238E27FC236}">
                    <a16:creationId xmlns:a16="http://schemas.microsoft.com/office/drawing/2014/main" id="{307E5D2C-C78E-4042-B090-99C737A33E27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79;p38">
                <a:extLst>
                  <a:ext uri="{FF2B5EF4-FFF2-40B4-BE49-F238E27FC236}">
                    <a16:creationId xmlns:a16="http://schemas.microsoft.com/office/drawing/2014/main" id="{4D24567B-BA32-47DD-A2BB-C5D49A9068DA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580;p38">
              <a:extLst>
                <a:ext uri="{FF2B5EF4-FFF2-40B4-BE49-F238E27FC236}">
                  <a16:creationId xmlns:a16="http://schemas.microsoft.com/office/drawing/2014/main" id="{CE225047-D109-4A69-B16E-35C04FBA8978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31" name="Google Shape;581;p38">
                <a:extLst>
                  <a:ext uri="{FF2B5EF4-FFF2-40B4-BE49-F238E27FC236}">
                    <a16:creationId xmlns:a16="http://schemas.microsoft.com/office/drawing/2014/main" id="{78AE8B1C-905F-4DA2-B444-51CE23BC57EB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82;p38">
                <a:extLst>
                  <a:ext uri="{FF2B5EF4-FFF2-40B4-BE49-F238E27FC236}">
                    <a16:creationId xmlns:a16="http://schemas.microsoft.com/office/drawing/2014/main" id="{70449DC7-83EB-4B56-BA4F-12F0486D3B00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83;p38">
                <a:extLst>
                  <a:ext uri="{FF2B5EF4-FFF2-40B4-BE49-F238E27FC236}">
                    <a16:creationId xmlns:a16="http://schemas.microsoft.com/office/drawing/2014/main" id="{3907F9DF-8478-4CEF-850D-F0013C5C1CA9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122BDDA2-8142-4EA5-BF52-292A81839611}"/>
              </a:ext>
            </a:extLst>
          </p:cNvPr>
          <p:cNvSpPr txBox="1"/>
          <p:nvPr/>
        </p:nvSpPr>
        <p:spPr>
          <a:xfrm>
            <a:off x="247821" y="972836"/>
            <a:ext cx="641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chemeClr val="tx1"/>
                </a:solidFill>
                <a:highlight>
                  <a:srgbClr val="00FF00"/>
                </a:highlight>
              </a:rPr>
              <a:t>PISANE PROVJERE ZNANJA</a:t>
            </a:r>
          </a:p>
        </p:txBody>
      </p:sp>
    </p:spTree>
    <p:extLst>
      <p:ext uri="{BB962C8B-B14F-4D97-AF65-F5344CB8AC3E}">
        <p14:creationId xmlns:p14="http://schemas.microsoft.com/office/powerpoint/2010/main" val="371635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9A1574-3AE0-4CF3-A630-FE56CBB0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0" y="439359"/>
            <a:ext cx="4752900" cy="716700"/>
          </a:xfrm>
        </p:spPr>
        <p:txBody>
          <a:bodyPr/>
          <a:lstStyle/>
          <a:p>
            <a:r>
              <a:rPr lang="hr-HR" dirty="0"/>
              <a:t>ZAKLJUČNA OCJENA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A7CC846-3324-44C6-A166-608B6346A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50" y="2135466"/>
            <a:ext cx="8162465" cy="1314900"/>
          </a:xfrm>
        </p:spPr>
        <p:txBody>
          <a:bodyPr/>
          <a:lstStyle/>
          <a:p>
            <a:pPr marL="133350" indent="0">
              <a:buNone/>
            </a:pPr>
            <a:r>
              <a:rPr lang="hr-HR" dirty="0"/>
              <a:t>.</a:t>
            </a:r>
          </a:p>
        </p:txBody>
      </p:sp>
      <p:grpSp>
        <p:nvGrpSpPr>
          <p:cNvPr id="4" name="Google Shape;548;p38">
            <a:extLst>
              <a:ext uri="{FF2B5EF4-FFF2-40B4-BE49-F238E27FC236}">
                <a16:creationId xmlns:a16="http://schemas.microsoft.com/office/drawing/2014/main" id="{F8CB5402-1A2E-4714-94ED-4C5D7F03A069}"/>
              </a:ext>
            </a:extLst>
          </p:cNvPr>
          <p:cNvGrpSpPr/>
          <p:nvPr/>
        </p:nvGrpSpPr>
        <p:grpSpPr>
          <a:xfrm>
            <a:off x="8055158" y="147307"/>
            <a:ext cx="3304606" cy="1747862"/>
            <a:chOff x="3097975" y="807826"/>
            <a:chExt cx="2943183" cy="1556699"/>
          </a:xfrm>
        </p:grpSpPr>
        <p:grpSp>
          <p:nvGrpSpPr>
            <p:cNvPr id="5" name="Google Shape;549;p38">
              <a:extLst>
                <a:ext uri="{FF2B5EF4-FFF2-40B4-BE49-F238E27FC236}">
                  <a16:creationId xmlns:a16="http://schemas.microsoft.com/office/drawing/2014/main" id="{259B531F-1B14-48E1-AFC9-A02A7EC78B43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38" name="Google Shape;550;p38">
                <a:extLst>
                  <a:ext uri="{FF2B5EF4-FFF2-40B4-BE49-F238E27FC236}">
                    <a16:creationId xmlns:a16="http://schemas.microsoft.com/office/drawing/2014/main" id="{A99D5517-BB64-4CAA-9516-60848B3C4E58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51;p38">
                <a:extLst>
                  <a:ext uri="{FF2B5EF4-FFF2-40B4-BE49-F238E27FC236}">
                    <a16:creationId xmlns:a16="http://schemas.microsoft.com/office/drawing/2014/main" id="{C0B20267-8A5D-4806-BC0E-83EAAE2D465B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Google Shape;552;p38">
              <a:extLst>
                <a:ext uri="{FF2B5EF4-FFF2-40B4-BE49-F238E27FC236}">
                  <a16:creationId xmlns:a16="http://schemas.microsoft.com/office/drawing/2014/main" id="{2BDE5A4B-3388-4F53-B894-B712779694A7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53;p38">
              <a:extLst>
                <a:ext uri="{FF2B5EF4-FFF2-40B4-BE49-F238E27FC236}">
                  <a16:creationId xmlns:a16="http://schemas.microsoft.com/office/drawing/2014/main" id="{268A14E7-0B4D-4DE9-904D-E9C20081F387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4;p38">
              <a:extLst>
                <a:ext uri="{FF2B5EF4-FFF2-40B4-BE49-F238E27FC236}">
                  <a16:creationId xmlns:a16="http://schemas.microsoft.com/office/drawing/2014/main" id="{0360865E-4454-41BB-847F-5F3229E70D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55;p38">
              <a:extLst>
                <a:ext uri="{FF2B5EF4-FFF2-40B4-BE49-F238E27FC236}">
                  <a16:creationId xmlns:a16="http://schemas.microsoft.com/office/drawing/2014/main" id="{1D880BF8-3823-420E-B098-0C8B088EDCDC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6;p38">
              <a:extLst>
                <a:ext uri="{FF2B5EF4-FFF2-40B4-BE49-F238E27FC236}">
                  <a16:creationId xmlns:a16="http://schemas.microsoft.com/office/drawing/2014/main" id="{1826B0CF-55B0-48A5-A830-21D1B208F31D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7;p38">
              <a:extLst>
                <a:ext uri="{FF2B5EF4-FFF2-40B4-BE49-F238E27FC236}">
                  <a16:creationId xmlns:a16="http://schemas.microsoft.com/office/drawing/2014/main" id="{C5D8638A-EE7F-409E-AE3F-F7DBE4656BE1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8;p38">
              <a:extLst>
                <a:ext uri="{FF2B5EF4-FFF2-40B4-BE49-F238E27FC236}">
                  <a16:creationId xmlns:a16="http://schemas.microsoft.com/office/drawing/2014/main" id="{ACF2A23D-CEA4-4292-9AF1-70DAAB2455BC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59;p38">
              <a:extLst>
                <a:ext uri="{FF2B5EF4-FFF2-40B4-BE49-F238E27FC236}">
                  <a16:creationId xmlns:a16="http://schemas.microsoft.com/office/drawing/2014/main" id="{403A8247-BFFD-4F6D-BE9F-1B28E9B93A30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0;p38">
              <a:extLst>
                <a:ext uri="{FF2B5EF4-FFF2-40B4-BE49-F238E27FC236}">
                  <a16:creationId xmlns:a16="http://schemas.microsoft.com/office/drawing/2014/main" id="{864A2D45-A732-402A-873A-3A8AA6590A4C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1;p38">
              <a:extLst>
                <a:ext uri="{FF2B5EF4-FFF2-40B4-BE49-F238E27FC236}">
                  <a16:creationId xmlns:a16="http://schemas.microsoft.com/office/drawing/2014/main" id="{E2676F7E-63CC-46D2-8AFF-8C8FE3519898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2;p38">
              <a:extLst>
                <a:ext uri="{FF2B5EF4-FFF2-40B4-BE49-F238E27FC236}">
                  <a16:creationId xmlns:a16="http://schemas.microsoft.com/office/drawing/2014/main" id="{40AA74A7-FB07-47B6-8EEB-DB1735800929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3;p38">
              <a:extLst>
                <a:ext uri="{FF2B5EF4-FFF2-40B4-BE49-F238E27FC236}">
                  <a16:creationId xmlns:a16="http://schemas.microsoft.com/office/drawing/2014/main" id="{98FD4519-3B04-4E8D-87C7-6EBD2A5D5718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4;p38">
              <a:extLst>
                <a:ext uri="{FF2B5EF4-FFF2-40B4-BE49-F238E27FC236}">
                  <a16:creationId xmlns:a16="http://schemas.microsoft.com/office/drawing/2014/main" id="{817275BE-4E22-4CE6-952B-810C34927B1C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5;p38">
              <a:extLst>
                <a:ext uri="{FF2B5EF4-FFF2-40B4-BE49-F238E27FC236}">
                  <a16:creationId xmlns:a16="http://schemas.microsoft.com/office/drawing/2014/main" id="{80D060CE-BCD0-4790-ADD1-DDDEE73E91D0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66;p38">
              <a:extLst>
                <a:ext uri="{FF2B5EF4-FFF2-40B4-BE49-F238E27FC236}">
                  <a16:creationId xmlns:a16="http://schemas.microsoft.com/office/drawing/2014/main" id="{8929ECC3-6C57-4D1D-867A-EEB8BE9652E5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67;p38">
              <a:extLst>
                <a:ext uri="{FF2B5EF4-FFF2-40B4-BE49-F238E27FC236}">
                  <a16:creationId xmlns:a16="http://schemas.microsoft.com/office/drawing/2014/main" id="{D6A2B17A-949E-479D-A791-A0C7D0A4F94C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68;p38">
              <a:extLst>
                <a:ext uri="{FF2B5EF4-FFF2-40B4-BE49-F238E27FC236}">
                  <a16:creationId xmlns:a16="http://schemas.microsoft.com/office/drawing/2014/main" id="{D1B5AAAD-581E-4096-9B90-2C3C60434FFE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9;p38">
              <a:extLst>
                <a:ext uri="{FF2B5EF4-FFF2-40B4-BE49-F238E27FC236}">
                  <a16:creationId xmlns:a16="http://schemas.microsoft.com/office/drawing/2014/main" id="{8EB81D45-56D3-47FA-BD9B-E5CBA8968F82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70;p38">
              <a:extLst>
                <a:ext uri="{FF2B5EF4-FFF2-40B4-BE49-F238E27FC236}">
                  <a16:creationId xmlns:a16="http://schemas.microsoft.com/office/drawing/2014/main" id="{8C55DDE2-549D-4084-B866-152CF37572F5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571;p38">
              <a:extLst>
                <a:ext uri="{FF2B5EF4-FFF2-40B4-BE49-F238E27FC236}">
                  <a16:creationId xmlns:a16="http://schemas.microsoft.com/office/drawing/2014/main" id="{340434CA-29DD-4E47-977D-42BEB045A23A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36" name="Google Shape;572;p38">
                <a:extLst>
                  <a:ext uri="{FF2B5EF4-FFF2-40B4-BE49-F238E27FC236}">
                    <a16:creationId xmlns:a16="http://schemas.microsoft.com/office/drawing/2014/main" id="{ED307894-073B-4E8C-81C7-0A9348CC5B2A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73;p38">
                <a:extLst>
                  <a:ext uri="{FF2B5EF4-FFF2-40B4-BE49-F238E27FC236}">
                    <a16:creationId xmlns:a16="http://schemas.microsoft.com/office/drawing/2014/main" id="{5E861119-4343-4D57-8530-B662E9B37307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574;p38">
              <a:extLst>
                <a:ext uri="{FF2B5EF4-FFF2-40B4-BE49-F238E27FC236}">
                  <a16:creationId xmlns:a16="http://schemas.microsoft.com/office/drawing/2014/main" id="{6C4EB6BF-6B5A-4EF1-AA57-99A5D5A23895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75;p38">
              <a:extLst>
                <a:ext uri="{FF2B5EF4-FFF2-40B4-BE49-F238E27FC236}">
                  <a16:creationId xmlns:a16="http://schemas.microsoft.com/office/drawing/2014/main" id="{F4E18399-4085-4814-A6AD-5F2FC0BA50B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576;p38">
              <a:extLst>
                <a:ext uri="{FF2B5EF4-FFF2-40B4-BE49-F238E27FC236}">
                  <a16:creationId xmlns:a16="http://schemas.microsoft.com/office/drawing/2014/main" id="{22674ED0-D89A-4646-84D4-E93E7D528B8F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33" name="Google Shape;577;p38">
                <a:extLst>
                  <a:ext uri="{FF2B5EF4-FFF2-40B4-BE49-F238E27FC236}">
                    <a16:creationId xmlns:a16="http://schemas.microsoft.com/office/drawing/2014/main" id="{30CCC439-A5E8-429F-BB65-9A70A8659BD6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78;p38">
                <a:extLst>
                  <a:ext uri="{FF2B5EF4-FFF2-40B4-BE49-F238E27FC236}">
                    <a16:creationId xmlns:a16="http://schemas.microsoft.com/office/drawing/2014/main" id="{46D6001F-FAB6-4028-97BD-061FE8AA30EB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79;p38">
                <a:extLst>
                  <a:ext uri="{FF2B5EF4-FFF2-40B4-BE49-F238E27FC236}">
                    <a16:creationId xmlns:a16="http://schemas.microsoft.com/office/drawing/2014/main" id="{9C070F44-5CCF-4F1F-A005-92258136D31E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580;p38">
              <a:extLst>
                <a:ext uri="{FF2B5EF4-FFF2-40B4-BE49-F238E27FC236}">
                  <a16:creationId xmlns:a16="http://schemas.microsoft.com/office/drawing/2014/main" id="{5A912A0F-8BC4-405D-AB36-6FBC20C96B3E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30" name="Google Shape;581;p38">
                <a:extLst>
                  <a:ext uri="{FF2B5EF4-FFF2-40B4-BE49-F238E27FC236}">
                    <a16:creationId xmlns:a16="http://schemas.microsoft.com/office/drawing/2014/main" id="{A9C34E9B-3821-447D-A0C7-9596EA7CDDDB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82;p38">
                <a:extLst>
                  <a:ext uri="{FF2B5EF4-FFF2-40B4-BE49-F238E27FC236}">
                    <a16:creationId xmlns:a16="http://schemas.microsoft.com/office/drawing/2014/main" id="{E8259E7F-5F6B-4629-A812-0573052C1ECE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83;p38">
                <a:extLst>
                  <a:ext uri="{FF2B5EF4-FFF2-40B4-BE49-F238E27FC236}">
                    <a16:creationId xmlns:a16="http://schemas.microsoft.com/office/drawing/2014/main" id="{3DF33D5D-36B7-4E83-9AC8-7E0BAAF55C9A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0" name="Slika 39">
            <a:extLst>
              <a:ext uri="{FF2B5EF4-FFF2-40B4-BE49-F238E27FC236}">
                <a16:creationId xmlns:a16="http://schemas.microsoft.com/office/drawing/2014/main" id="{A8CBAB12-02A1-4BC2-BAA0-F73F3CD24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06" y="1599945"/>
            <a:ext cx="7877944" cy="273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7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B00A8E-0B70-461A-B0AB-5D2E3D5F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43" y="402128"/>
            <a:ext cx="6031025" cy="716700"/>
          </a:xfrm>
        </p:spPr>
        <p:txBody>
          <a:bodyPr/>
          <a:lstStyle/>
          <a:p>
            <a:r>
              <a:rPr lang="hr-HR" dirty="0"/>
              <a:t>PRAVA I OBVEZA UČENIKA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8D97E62-C8C8-4CDB-BF5A-1754FE8F9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2" y="1707122"/>
            <a:ext cx="7396316" cy="26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1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38"/>
          <p:cNvGrpSpPr/>
          <p:nvPr/>
        </p:nvGrpSpPr>
        <p:grpSpPr>
          <a:xfrm>
            <a:off x="8055158" y="147307"/>
            <a:ext cx="3304606" cy="1747862"/>
            <a:chOff x="3097975" y="807826"/>
            <a:chExt cx="2943183" cy="1556699"/>
          </a:xfrm>
        </p:grpSpPr>
        <p:grpSp>
          <p:nvGrpSpPr>
            <p:cNvPr id="549" name="Google Shape;549;p38"/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550" name="Google Shape;550;p38"/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8"/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2" name="Google Shape;552;p38"/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1" name="Google Shape;571;p38"/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572" name="Google Shape;572;p38"/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8"/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4" name="Google Shape;574;p38"/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" name="Google Shape;576;p38"/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577" name="Google Shape;577;p38"/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8"/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8"/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38"/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581" name="Google Shape;581;p38"/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8"/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27C60EEE-601E-4BA3-80AB-3826B30A9E6F}"/>
              </a:ext>
            </a:extLst>
          </p:cNvPr>
          <p:cNvSpPr txBox="1"/>
          <p:nvPr/>
        </p:nvSpPr>
        <p:spPr>
          <a:xfrm>
            <a:off x="368710" y="1437197"/>
            <a:ext cx="4668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FF00"/>
                </a:solidFill>
              </a:rPr>
              <a:t>- PROJEKTI</a:t>
            </a:r>
          </a:p>
          <a:p>
            <a:r>
              <a:rPr lang="hr-HR" sz="2800" dirty="0">
                <a:solidFill>
                  <a:srgbClr val="FFFF00"/>
                </a:solidFill>
              </a:rPr>
              <a:t>- AKTIVNOST NA NASTAVI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0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HR" sz="24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PRIBOR ZA RAD:</a:t>
            </a:r>
            <a:br>
              <a:rPr lang="hr-HR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hr-HR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hr-HR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Učenik je na nastavni sat  dužan nositi:</a:t>
            </a:r>
            <a:br>
              <a:rPr lang="hr-HR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hr-HR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propisani udžbenik</a:t>
            </a:r>
            <a:br>
              <a:rPr lang="hr-HR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hr-HR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veliku bilježnicu s kvadratićima ili geometrijsku (ovisno o nastavnoj cjelini)</a:t>
            </a:r>
            <a:br>
              <a:rPr lang="hr-HR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hr-HR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geometrijski pribor (dva trokuta, šestar, kutomjer), kada nastavnica najavi</a:t>
            </a:r>
            <a:br>
              <a:rPr lang="hr-HR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hr-HR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hr-HR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Kalkulator nije dozvoljen, osim u onim nastavnim cjelinama kada je to potrebno i  kada se prethodno učenici dogovore s nastavnicom.</a:t>
            </a:r>
            <a:br>
              <a:rPr lang="hr-HR" dirty="0"/>
            </a:br>
            <a:endParaRPr sz="1400" dirty="0"/>
          </a:p>
        </p:txBody>
      </p:sp>
      <p:grpSp>
        <p:nvGrpSpPr>
          <p:cNvPr id="616" name="Google Shape;616;p40"/>
          <p:cNvGrpSpPr/>
          <p:nvPr/>
        </p:nvGrpSpPr>
        <p:grpSpPr>
          <a:xfrm rot="308040">
            <a:off x="6298196" y="814285"/>
            <a:ext cx="2546625" cy="3139829"/>
            <a:chOff x="5616500" y="1812300"/>
            <a:chExt cx="2354194" cy="2902573"/>
          </a:xfrm>
        </p:grpSpPr>
        <p:sp>
          <p:nvSpPr>
            <p:cNvPr id="617" name="Google Shape;617;p40"/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6402887" y="3023338"/>
              <a:ext cx="969939" cy="823183"/>
            </a:xfrm>
            <a:custGeom>
              <a:avLst/>
              <a:gdLst/>
              <a:ahLst/>
              <a:cxnLst/>
              <a:rect l="l" t="t" r="r" b="b"/>
              <a:pathLst>
                <a:path w="34024" h="28876" extrusionOk="0">
                  <a:moveTo>
                    <a:pt x="18197" y="0"/>
                  </a:moveTo>
                  <a:cubicBezTo>
                    <a:pt x="17253" y="0"/>
                    <a:pt x="16547" y="47"/>
                    <a:pt x="16217" y="133"/>
                  </a:cubicBezTo>
                  <a:cubicBezTo>
                    <a:pt x="14218" y="654"/>
                    <a:pt x="8553" y="20174"/>
                    <a:pt x="7720" y="20174"/>
                  </a:cubicBezTo>
                  <a:cubicBezTo>
                    <a:pt x="7715" y="20174"/>
                    <a:pt x="7709" y="20173"/>
                    <a:pt x="7704" y="20172"/>
                  </a:cubicBezTo>
                  <a:cubicBezTo>
                    <a:pt x="6930" y="19910"/>
                    <a:pt x="7918" y="12575"/>
                    <a:pt x="6252" y="8896"/>
                  </a:cubicBezTo>
                  <a:cubicBezTo>
                    <a:pt x="5535" y="7298"/>
                    <a:pt x="4468" y="6705"/>
                    <a:pt x="3446" y="6705"/>
                  </a:cubicBezTo>
                  <a:cubicBezTo>
                    <a:pt x="2107" y="6705"/>
                    <a:pt x="846" y="7723"/>
                    <a:pt x="549" y="8837"/>
                  </a:cubicBezTo>
                  <a:cubicBezTo>
                    <a:pt x="251" y="9968"/>
                    <a:pt x="1" y="28244"/>
                    <a:pt x="6895" y="28863"/>
                  </a:cubicBezTo>
                  <a:cubicBezTo>
                    <a:pt x="6987" y="28871"/>
                    <a:pt x="7080" y="28876"/>
                    <a:pt x="7172" y="28876"/>
                  </a:cubicBezTo>
                  <a:cubicBezTo>
                    <a:pt x="13914" y="28876"/>
                    <a:pt x="18937" y="6808"/>
                    <a:pt x="19289" y="6432"/>
                  </a:cubicBezTo>
                  <a:cubicBezTo>
                    <a:pt x="19311" y="6409"/>
                    <a:pt x="19380" y="6399"/>
                    <a:pt x="19490" y="6399"/>
                  </a:cubicBezTo>
                  <a:cubicBezTo>
                    <a:pt x="20399" y="6399"/>
                    <a:pt x="24123" y="7091"/>
                    <a:pt x="27477" y="7091"/>
                  </a:cubicBezTo>
                  <a:cubicBezTo>
                    <a:pt x="30309" y="7091"/>
                    <a:pt x="32878" y="6598"/>
                    <a:pt x="33267" y="4777"/>
                  </a:cubicBezTo>
                  <a:cubicBezTo>
                    <a:pt x="34023" y="1224"/>
                    <a:pt x="23008" y="0"/>
                    <a:pt x="18197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6491831" y="3256475"/>
              <a:ext cx="71981" cy="200493"/>
            </a:xfrm>
            <a:custGeom>
              <a:avLst/>
              <a:gdLst/>
              <a:ahLst/>
              <a:cxnLst/>
              <a:rect l="l" t="t" r="r" b="b"/>
              <a:pathLst>
                <a:path w="2525" h="7033" extrusionOk="0">
                  <a:moveTo>
                    <a:pt x="733" y="1"/>
                  </a:moveTo>
                  <a:cubicBezTo>
                    <a:pt x="719" y="1"/>
                    <a:pt x="705" y="2"/>
                    <a:pt x="691" y="4"/>
                  </a:cubicBezTo>
                  <a:cubicBezTo>
                    <a:pt x="167" y="87"/>
                    <a:pt x="0" y="1730"/>
                    <a:pt x="310" y="3671"/>
                  </a:cubicBezTo>
                  <a:cubicBezTo>
                    <a:pt x="610" y="5554"/>
                    <a:pt x="1258" y="7033"/>
                    <a:pt x="1774" y="7033"/>
                  </a:cubicBezTo>
                  <a:cubicBezTo>
                    <a:pt x="1790" y="7033"/>
                    <a:pt x="1806" y="7031"/>
                    <a:pt x="1822" y="7029"/>
                  </a:cubicBezTo>
                  <a:cubicBezTo>
                    <a:pt x="2346" y="6945"/>
                    <a:pt x="2524" y="5302"/>
                    <a:pt x="2203" y="3361"/>
                  </a:cubicBezTo>
                  <a:cubicBezTo>
                    <a:pt x="1902" y="1472"/>
                    <a:pt x="1250" y="1"/>
                    <a:pt x="733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6703273" y="3439865"/>
              <a:ext cx="77084" cy="77084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8" y="0"/>
                  </a:moveTo>
                  <a:cubicBezTo>
                    <a:pt x="608" y="0"/>
                    <a:pt x="1" y="608"/>
                    <a:pt x="1" y="1358"/>
                  </a:cubicBezTo>
                  <a:cubicBezTo>
                    <a:pt x="1" y="2096"/>
                    <a:pt x="608" y="2703"/>
                    <a:pt x="1358" y="2703"/>
                  </a:cubicBezTo>
                  <a:cubicBezTo>
                    <a:pt x="2096" y="2703"/>
                    <a:pt x="2704" y="2096"/>
                    <a:pt x="2704" y="1358"/>
                  </a:cubicBezTo>
                  <a:cubicBezTo>
                    <a:pt x="2704" y="608"/>
                    <a:pt x="2096" y="0"/>
                    <a:pt x="1358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6757923" y="3093752"/>
              <a:ext cx="180253" cy="295110"/>
            </a:xfrm>
            <a:custGeom>
              <a:avLst/>
              <a:gdLst/>
              <a:ahLst/>
              <a:cxnLst/>
              <a:rect l="l" t="t" r="r" b="b"/>
              <a:pathLst>
                <a:path w="6323" h="10352" extrusionOk="0">
                  <a:moveTo>
                    <a:pt x="4743" y="0"/>
                  </a:moveTo>
                  <a:cubicBezTo>
                    <a:pt x="4117" y="0"/>
                    <a:pt x="3559" y="777"/>
                    <a:pt x="2668" y="2902"/>
                  </a:cubicBezTo>
                  <a:cubicBezTo>
                    <a:pt x="1489" y="5712"/>
                    <a:pt x="1" y="8510"/>
                    <a:pt x="453" y="9808"/>
                  </a:cubicBezTo>
                  <a:cubicBezTo>
                    <a:pt x="582" y="10187"/>
                    <a:pt x="772" y="10351"/>
                    <a:pt x="1001" y="10351"/>
                  </a:cubicBezTo>
                  <a:cubicBezTo>
                    <a:pt x="1892" y="10351"/>
                    <a:pt x="3364" y="7856"/>
                    <a:pt x="4037" y="5867"/>
                  </a:cubicBezTo>
                  <a:cubicBezTo>
                    <a:pt x="4882" y="3366"/>
                    <a:pt x="6323" y="795"/>
                    <a:pt x="5382" y="223"/>
                  </a:cubicBezTo>
                  <a:cubicBezTo>
                    <a:pt x="5153" y="81"/>
                    <a:pt x="4944" y="0"/>
                    <a:pt x="474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C511D5E-3A02-419E-A16F-0D10872743C4}"/>
              </a:ext>
            </a:extLst>
          </p:cNvPr>
          <p:cNvSpPr txBox="1"/>
          <p:nvPr/>
        </p:nvSpPr>
        <p:spPr>
          <a:xfrm>
            <a:off x="5307806" y="857250"/>
            <a:ext cx="24913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FFFF00"/>
                </a:solidFill>
              </a:rPr>
              <a:t>MOLIM</a:t>
            </a:r>
          </a:p>
          <a:p>
            <a:r>
              <a:rPr lang="hr-HR" sz="4000" b="1" dirty="0">
                <a:solidFill>
                  <a:srgbClr val="FFFF00"/>
                </a:solidFill>
              </a:rPr>
              <a:t>HVALA</a:t>
            </a:r>
          </a:p>
          <a:p>
            <a:r>
              <a:rPr lang="hr-HR" sz="4000" b="1" dirty="0">
                <a:solidFill>
                  <a:srgbClr val="FFFF00"/>
                </a:solidFill>
              </a:rPr>
              <a:t>IZVOLI </a:t>
            </a:r>
          </a:p>
          <a:p>
            <a:r>
              <a:rPr lang="hr-HR" sz="4000" b="1" dirty="0">
                <a:solidFill>
                  <a:srgbClr val="FFFF00"/>
                </a:solidFill>
              </a:rPr>
              <a:t>OPROSTI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42"/>
          <p:cNvGrpSpPr/>
          <p:nvPr/>
        </p:nvGrpSpPr>
        <p:grpSpPr>
          <a:xfrm>
            <a:off x="1366847" y="852462"/>
            <a:ext cx="6410310" cy="3438594"/>
            <a:chOff x="2180925" y="540000"/>
            <a:chExt cx="4796700" cy="2370300"/>
          </a:xfrm>
        </p:grpSpPr>
        <p:sp>
          <p:nvSpPr>
            <p:cNvPr id="688" name="Google Shape;688;p42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42"/>
          <p:cNvSpPr txBox="1">
            <a:spLocks noGrp="1"/>
          </p:cNvSpPr>
          <p:nvPr>
            <p:ph type="title"/>
          </p:nvPr>
        </p:nvSpPr>
        <p:spPr>
          <a:xfrm>
            <a:off x="1469550" y="1168050"/>
            <a:ext cx="6204900" cy="28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FF0000"/>
                </a:solidFill>
              </a:rPr>
              <a:t>Matematika te uči da ne razmišljaš kao drugi, </a:t>
            </a:r>
            <a:r>
              <a:rPr lang="hr-HR" sz="3200">
                <a:solidFill>
                  <a:srgbClr val="FF0000"/>
                </a:solidFill>
              </a:rPr>
              <a:t>već na </a:t>
            </a:r>
            <a:r>
              <a:rPr lang="hr-HR" sz="3200" dirty="0">
                <a:solidFill>
                  <a:srgbClr val="FF0000"/>
                </a:solidFill>
              </a:rPr>
              <a:t>svoj način!</a:t>
            </a:r>
            <a:endParaRPr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8BC51C-3342-4F76-91D9-815DB3A9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SRETNO! </a:t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07DB6F7-7A00-4AC7-A87F-663B58C83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81" y="2577944"/>
            <a:ext cx="3327069" cy="195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1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0"/>
          <p:cNvSpPr txBox="1">
            <a:spLocks noGrp="1"/>
          </p:cNvSpPr>
          <p:nvPr>
            <p:ph type="title"/>
          </p:nvPr>
        </p:nvSpPr>
        <p:spPr>
          <a:xfrm>
            <a:off x="1970371" y="908291"/>
            <a:ext cx="7015063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dirty="0">
                <a:solidFill>
                  <a:srgbClr val="FFFF00"/>
                </a:solidFill>
              </a:rPr>
              <a:t>Cjelodnevna nastava????</a:t>
            </a:r>
            <a:endParaRPr sz="4000" b="1" dirty="0">
              <a:solidFill>
                <a:srgbClr val="FFFF00"/>
              </a:solidFill>
            </a:endParaRPr>
          </a:p>
        </p:txBody>
      </p:sp>
      <p:grpSp>
        <p:nvGrpSpPr>
          <p:cNvPr id="970" name="Google Shape;970;p50"/>
          <p:cNvGrpSpPr/>
          <p:nvPr/>
        </p:nvGrpSpPr>
        <p:grpSpPr>
          <a:xfrm>
            <a:off x="3169446" y="1881195"/>
            <a:ext cx="2621747" cy="3390903"/>
            <a:chOff x="701275" y="2586234"/>
            <a:chExt cx="1756850" cy="2272266"/>
          </a:xfrm>
        </p:grpSpPr>
        <p:sp>
          <p:nvSpPr>
            <p:cNvPr id="971" name="Google Shape;971;p50"/>
            <p:cNvSpPr/>
            <p:nvPr/>
          </p:nvSpPr>
          <p:spPr>
            <a:xfrm>
              <a:off x="1429625" y="4590275"/>
              <a:ext cx="427175" cy="156000"/>
            </a:xfrm>
            <a:custGeom>
              <a:avLst/>
              <a:gdLst/>
              <a:ahLst/>
              <a:cxnLst/>
              <a:rect l="l" t="t" r="r" b="b"/>
              <a:pathLst>
                <a:path w="17087" h="6240" extrusionOk="0">
                  <a:moveTo>
                    <a:pt x="941" y="1"/>
                  </a:moveTo>
                  <a:cubicBezTo>
                    <a:pt x="941" y="1"/>
                    <a:pt x="453" y="1703"/>
                    <a:pt x="1" y="3465"/>
                  </a:cubicBezTo>
                  <a:cubicBezTo>
                    <a:pt x="1239" y="4239"/>
                    <a:pt x="4275" y="5847"/>
                    <a:pt x="8704" y="6192"/>
                  </a:cubicBezTo>
                  <a:cubicBezTo>
                    <a:pt x="9065" y="6223"/>
                    <a:pt x="9425" y="6239"/>
                    <a:pt x="9784" y="6239"/>
                  </a:cubicBezTo>
                  <a:cubicBezTo>
                    <a:pt x="12402" y="6239"/>
                    <a:pt x="14961" y="5406"/>
                    <a:pt x="17086" y="3846"/>
                  </a:cubicBezTo>
                  <a:cubicBezTo>
                    <a:pt x="16765" y="2739"/>
                    <a:pt x="16384" y="1644"/>
                    <a:pt x="15931" y="584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1391525" y="4676900"/>
              <a:ext cx="507225" cy="181600"/>
            </a:xfrm>
            <a:custGeom>
              <a:avLst/>
              <a:gdLst/>
              <a:ahLst/>
              <a:cxnLst/>
              <a:rect l="l" t="t" r="r" b="b"/>
              <a:pathLst>
                <a:path w="20289" h="7264" extrusionOk="0">
                  <a:moveTo>
                    <a:pt x="1525" y="0"/>
                  </a:moveTo>
                  <a:cubicBezTo>
                    <a:pt x="1287" y="917"/>
                    <a:pt x="1060" y="1858"/>
                    <a:pt x="906" y="2584"/>
                  </a:cubicBezTo>
                  <a:cubicBezTo>
                    <a:pt x="477" y="4727"/>
                    <a:pt x="1" y="7263"/>
                    <a:pt x="1" y="7263"/>
                  </a:cubicBezTo>
                  <a:lnTo>
                    <a:pt x="20289" y="7263"/>
                  </a:lnTo>
                  <a:cubicBezTo>
                    <a:pt x="20289" y="7263"/>
                    <a:pt x="19587" y="3656"/>
                    <a:pt x="18610" y="381"/>
                  </a:cubicBezTo>
                  <a:cubicBezTo>
                    <a:pt x="16485" y="1941"/>
                    <a:pt x="13926" y="2774"/>
                    <a:pt x="11308" y="2774"/>
                  </a:cubicBezTo>
                  <a:cubicBezTo>
                    <a:pt x="10949" y="2774"/>
                    <a:pt x="10589" y="2758"/>
                    <a:pt x="10228" y="2727"/>
                  </a:cubicBezTo>
                  <a:cubicBezTo>
                    <a:pt x="5799" y="2382"/>
                    <a:pt x="2763" y="774"/>
                    <a:pt x="152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0"/>
            <p:cNvSpPr/>
            <p:nvPr/>
          </p:nvSpPr>
          <p:spPr>
            <a:xfrm>
              <a:off x="701275" y="3719675"/>
              <a:ext cx="387850" cy="425350"/>
            </a:xfrm>
            <a:custGeom>
              <a:avLst/>
              <a:gdLst/>
              <a:ahLst/>
              <a:cxnLst/>
              <a:rect l="l" t="t" r="r" b="b"/>
              <a:pathLst>
                <a:path w="15514" h="17014" extrusionOk="0">
                  <a:moveTo>
                    <a:pt x="6719" y="1"/>
                  </a:moveTo>
                  <a:cubicBezTo>
                    <a:pt x="5496" y="1"/>
                    <a:pt x="4727" y="633"/>
                    <a:pt x="3846" y="2297"/>
                  </a:cubicBezTo>
                  <a:cubicBezTo>
                    <a:pt x="2262" y="5309"/>
                    <a:pt x="167" y="11905"/>
                    <a:pt x="83" y="13203"/>
                  </a:cubicBezTo>
                  <a:cubicBezTo>
                    <a:pt x="0" y="14489"/>
                    <a:pt x="476" y="14977"/>
                    <a:pt x="3560" y="16179"/>
                  </a:cubicBezTo>
                  <a:cubicBezTo>
                    <a:pt x="4908" y="16700"/>
                    <a:pt x="5837" y="17013"/>
                    <a:pt x="6582" y="17013"/>
                  </a:cubicBezTo>
                  <a:cubicBezTo>
                    <a:pt x="7541" y="17013"/>
                    <a:pt x="8193" y="16494"/>
                    <a:pt x="9037" y="15227"/>
                  </a:cubicBezTo>
                  <a:cubicBezTo>
                    <a:pt x="10525" y="12977"/>
                    <a:pt x="12145" y="10203"/>
                    <a:pt x="12145" y="10203"/>
                  </a:cubicBezTo>
                  <a:cubicBezTo>
                    <a:pt x="12145" y="10203"/>
                    <a:pt x="13930" y="7726"/>
                    <a:pt x="14728" y="6000"/>
                  </a:cubicBezTo>
                  <a:cubicBezTo>
                    <a:pt x="15514" y="4273"/>
                    <a:pt x="15121" y="2404"/>
                    <a:pt x="10894" y="1035"/>
                  </a:cubicBezTo>
                  <a:cubicBezTo>
                    <a:pt x="9002" y="416"/>
                    <a:pt x="7711" y="1"/>
                    <a:pt x="671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0"/>
            <p:cNvSpPr/>
            <p:nvPr/>
          </p:nvSpPr>
          <p:spPr>
            <a:xfrm>
              <a:off x="927175" y="3910400"/>
              <a:ext cx="142325" cy="195375"/>
            </a:xfrm>
            <a:custGeom>
              <a:avLst/>
              <a:gdLst/>
              <a:ahLst/>
              <a:cxnLst/>
              <a:rect l="l" t="t" r="r" b="b"/>
              <a:pathLst>
                <a:path w="5693" h="7815" extrusionOk="0">
                  <a:moveTo>
                    <a:pt x="3876" y="1"/>
                  </a:moveTo>
                  <a:cubicBezTo>
                    <a:pt x="3676" y="1"/>
                    <a:pt x="3479" y="75"/>
                    <a:pt x="3323" y="228"/>
                  </a:cubicBezTo>
                  <a:cubicBezTo>
                    <a:pt x="2799" y="752"/>
                    <a:pt x="3109" y="2574"/>
                    <a:pt x="3109" y="2574"/>
                  </a:cubicBezTo>
                  <a:lnTo>
                    <a:pt x="1" y="7598"/>
                  </a:lnTo>
                  <a:cubicBezTo>
                    <a:pt x="1" y="7598"/>
                    <a:pt x="652" y="7815"/>
                    <a:pt x="1276" y="7815"/>
                  </a:cubicBezTo>
                  <a:cubicBezTo>
                    <a:pt x="1588" y="7815"/>
                    <a:pt x="1894" y="7761"/>
                    <a:pt x="2108" y="7598"/>
                  </a:cubicBezTo>
                  <a:cubicBezTo>
                    <a:pt x="2370" y="7407"/>
                    <a:pt x="2608" y="7205"/>
                    <a:pt x="2847" y="6979"/>
                  </a:cubicBezTo>
                  <a:lnTo>
                    <a:pt x="4335" y="7812"/>
                  </a:lnTo>
                  <a:lnTo>
                    <a:pt x="5692" y="5502"/>
                  </a:lnTo>
                  <a:lnTo>
                    <a:pt x="4359" y="3990"/>
                  </a:lnTo>
                  <a:cubicBezTo>
                    <a:pt x="4359" y="3990"/>
                    <a:pt x="4954" y="2288"/>
                    <a:pt x="4883" y="1180"/>
                  </a:cubicBezTo>
                  <a:cubicBezTo>
                    <a:pt x="4841" y="412"/>
                    <a:pt x="4348" y="1"/>
                    <a:pt x="3876" y="1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798600" y="3824775"/>
              <a:ext cx="60450" cy="55850"/>
            </a:xfrm>
            <a:custGeom>
              <a:avLst/>
              <a:gdLst/>
              <a:ahLst/>
              <a:cxnLst/>
              <a:rect l="l" t="t" r="r" b="b"/>
              <a:pathLst>
                <a:path w="2418" h="2234" extrusionOk="0">
                  <a:moveTo>
                    <a:pt x="884" y="1"/>
                  </a:moveTo>
                  <a:cubicBezTo>
                    <a:pt x="692" y="1"/>
                    <a:pt x="514" y="116"/>
                    <a:pt x="441" y="307"/>
                  </a:cubicBezTo>
                  <a:lnTo>
                    <a:pt x="96" y="1188"/>
                  </a:lnTo>
                  <a:cubicBezTo>
                    <a:pt x="0" y="1427"/>
                    <a:pt x="120" y="1700"/>
                    <a:pt x="358" y="1808"/>
                  </a:cubicBezTo>
                  <a:lnTo>
                    <a:pt x="1358" y="2200"/>
                  </a:lnTo>
                  <a:cubicBezTo>
                    <a:pt x="1416" y="2223"/>
                    <a:pt x="1475" y="2233"/>
                    <a:pt x="1534" y="2233"/>
                  </a:cubicBezTo>
                  <a:cubicBezTo>
                    <a:pt x="1726" y="2233"/>
                    <a:pt x="1904" y="2118"/>
                    <a:pt x="1977" y="1927"/>
                  </a:cubicBezTo>
                  <a:lnTo>
                    <a:pt x="2322" y="1046"/>
                  </a:lnTo>
                  <a:cubicBezTo>
                    <a:pt x="2417" y="807"/>
                    <a:pt x="2298" y="522"/>
                    <a:pt x="2060" y="426"/>
                  </a:cubicBezTo>
                  <a:lnTo>
                    <a:pt x="1060" y="34"/>
                  </a:lnTo>
                  <a:cubicBezTo>
                    <a:pt x="1002" y="11"/>
                    <a:pt x="942" y="1"/>
                    <a:pt x="884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841175" y="3750075"/>
              <a:ext cx="200325" cy="111200"/>
            </a:xfrm>
            <a:custGeom>
              <a:avLst/>
              <a:gdLst/>
              <a:ahLst/>
              <a:cxnLst/>
              <a:rect l="l" t="t" r="r" b="b"/>
              <a:pathLst>
                <a:path w="8013" h="4448" extrusionOk="0">
                  <a:moveTo>
                    <a:pt x="896" y="0"/>
                  </a:moveTo>
                  <a:cubicBezTo>
                    <a:pt x="704" y="0"/>
                    <a:pt x="526" y="115"/>
                    <a:pt x="453" y="307"/>
                  </a:cubicBezTo>
                  <a:lnTo>
                    <a:pt x="95" y="1188"/>
                  </a:lnTo>
                  <a:cubicBezTo>
                    <a:pt x="0" y="1438"/>
                    <a:pt x="119" y="1712"/>
                    <a:pt x="369" y="1807"/>
                  </a:cubicBezTo>
                  <a:lnTo>
                    <a:pt x="6953" y="4415"/>
                  </a:lnTo>
                  <a:cubicBezTo>
                    <a:pt x="7009" y="4437"/>
                    <a:pt x="7066" y="4447"/>
                    <a:pt x="7123" y="4447"/>
                  </a:cubicBezTo>
                  <a:cubicBezTo>
                    <a:pt x="7309" y="4447"/>
                    <a:pt x="7487" y="4333"/>
                    <a:pt x="7561" y="4141"/>
                  </a:cubicBezTo>
                  <a:lnTo>
                    <a:pt x="7918" y="3260"/>
                  </a:lnTo>
                  <a:cubicBezTo>
                    <a:pt x="8013" y="3010"/>
                    <a:pt x="7894" y="2736"/>
                    <a:pt x="7644" y="2641"/>
                  </a:cubicBezTo>
                  <a:lnTo>
                    <a:pt x="1072" y="33"/>
                  </a:lnTo>
                  <a:cubicBezTo>
                    <a:pt x="1013" y="11"/>
                    <a:pt x="954" y="0"/>
                    <a:pt x="896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868250" y="3854850"/>
              <a:ext cx="60750" cy="55825"/>
            </a:xfrm>
            <a:custGeom>
              <a:avLst/>
              <a:gdLst/>
              <a:ahLst/>
              <a:cxnLst/>
              <a:rect l="l" t="t" r="r" b="b"/>
              <a:pathLst>
                <a:path w="2430" h="2233" extrusionOk="0">
                  <a:moveTo>
                    <a:pt x="890" y="0"/>
                  </a:moveTo>
                  <a:cubicBezTo>
                    <a:pt x="703" y="0"/>
                    <a:pt x="526" y="113"/>
                    <a:pt x="453" y="295"/>
                  </a:cubicBezTo>
                  <a:lnTo>
                    <a:pt x="96" y="1188"/>
                  </a:lnTo>
                  <a:cubicBezTo>
                    <a:pt x="1" y="1426"/>
                    <a:pt x="120" y="1700"/>
                    <a:pt x="370" y="1795"/>
                  </a:cubicBezTo>
                  <a:lnTo>
                    <a:pt x="1370" y="2200"/>
                  </a:lnTo>
                  <a:cubicBezTo>
                    <a:pt x="1425" y="2222"/>
                    <a:pt x="1483" y="2233"/>
                    <a:pt x="1539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34" y="1045"/>
                  </a:lnTo>
                  <a:cubicBezTo>
                    <a:pt x="2429" y="795"/>
                    <a:pt x="2310" y="521"/>
                    <a:pt x="2060" y="426"/>
                  </a:cubicBezTo>
                  <a:lnTo>
                    <a:pt x="1060" y="33"/>
                  </a:lnTo>
                  <a:cubicBezTo>
                    <a:pt x="1004" y="11"/>
                    <a:pt x="947" y="0"/>
                    <a:pt x="890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931350" y="3878900"/>
              <a:ext cx="60450" cy="55600"/>
            </a:xfrm>
            <a:custGeom>
              <a:avLst/>
              <a:gdLst/>
              <a:ahLst/>
              <a:cxnLst/>
              <a:rect l="l" t="t" r="r" b="b"/>
              <a:pathLst>
                <a:path w="2418" h="2224" extrusionOk="0">
                  <a:moveTo>
                    <a:pt x="881" y="1"/>
                  </a:moveTo>
                  <a:cubicBezTo>
                    <a:pt x="694" y="1"/>
                    <a:pt x="513" y="108"/>
                    <a:pt x="441" y="297"/>
                  </a:cubicBezTo>
                  <a:lnTo>
                    <a:pt x="96" y="1178"/>
                  </a:lnTo>
                  <a:cubicBezTo>
                    <a:pt x="1" y="1428"/>
                    <a:pt x="120" y="1702"/>
                    <a:pt x="358" y="1798"/>
                  </a:cubicBezTo>
                  <a:lnTo>
                    <a:pt x="1358" y="2190"/>
                  </a:lnTo>
                  <a:cubicBezTo>
                    <a:pt x="1417" y="2213"/>
                    <a:pt x="1477" y="2223"/>
                    <a:pt x="1535" y="2223"/>
                  </a:cubicBezTo>
                  <a:cubicBezTo>
                    <a:pt x="1727" y="2223"/>
                    <a:pt x="1904" y="2111"/>
                    <a:pt x="1977" y="1929"/>
                  </a:cubicBezTo>
                  <a:lnTo>
                    <a:pt x="2322" y="1047"/>
                  </a:lnTo>
                  <a:cubicBezTo>
                    <a:pt x="2418" y="797"/>
                    <a:pt x="2299" y="524"/>
                    <a:pt x="2060" y="428"/>
                  </a:cubicBezTo>
                  <a:lnTo>
                    <a:pt x="1060" y="35"/>
                  </a:lnTo>
                  <a:cubicBezTo>
                    <a:pt x="1002" y="12"/>
                    <a:pt x="941" y="1"/>
                    <a:pt x="881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770325" y="3886400"/>
              <a:ext cx="60450" cy="55825"/>
            </a:xfrm>
            <a:custGeom>
              <a:avLst/>
              <a:gdLst/>
              <a:ahLst/>
              <a:cxnLst/>
              <a:rect l="l" t="t" r="r" b="b"/>
              <a:pathLst>
                <a:path w="2418" h="2233" extrusionOk="0">
                  <a:moveTo>
                    <a:pt x="883" y="0"/>
                  </a:moveTo>
                  <a:cubicBezTo>
                    <a:pt x="691" y="0"/>
                    <a:pt x="514" y="113"/>
                    <a:pt x="441" y="295"/>
                  </a:cubicBezTo>
                  <a:lnTo>
                    <a:pt x="96" y="1188"/>
                  </a:lnTo>
                  <a:cubicBezTo>
                    <a:pt x="0" y="1426"/>
                    <a:pt x="119" y="1700"/>
                    <a:pt x="358" y="1795"/>
                  </a:cubicBezTo>
                  <a:lnTo>
                    <a:pt x="1358" y="2200"/>
                  </a:lnTo>
                  <a:cubicBezTo>
                    <a:pt x="1416" y="2222"/>
                    <a:pt x="1475" y="2233"/>
                    <a:pt x="1534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22" y="1045"/>
                  </a:lnTo>
                  <a:cubicBezTo>
                    <a:pt x="2417" y="795"/>
                    <a:pt x="2298" y="521"/>
                    <a:pt x="2060" y="426"/>
                  </a:cubicBezTo>
                  <a:lnTo>
                    <a:pt x="1060" y="33"/>
                  </a:lnTo>
                  <a:cubicBezTo>
                    <a:pt x="1001" y="11"/>
                    <a:pt x="941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839975" y="3915575"/>
              <a:ext cx="60750" cy="55525"/>
            </a:xfrm>
            <a:custGeom>
              <a:avLst/>
              <a:gdLst/>
              <a:ahLst/>
              <a:cxnLst/>
              <a:rect l="l" t="t" r="r" b="b"/>
              <a:pathLst>
                <a:path w="2430" h="2221" extrusionOk="0">
                  <a:moveTo>
                    <a:pt x="895" y="0"/>
                  </a:moveTo>
                  <a:cubicBezTo>
                    <a:pt x="703" y="0"/>
                    <a:pt x="526" y="113"/>
                    <a:pt x="453" y="295"/>
                  </a:cubicBezTo>
                  <a:lnTo>
                    <a:pt x="108" y="1176"/>
                  </a:lnTo>
                  <a:cubicBezTo>
                    <a:pt x="0" y="1426"/>
                    <a:pt x="120" y="1700"/>
                    <a:pt x="370" y="1795"/>
                  </a:cubicBezTo>
                  <a:lnTo>
                    <a:pt x="1370" y="2188"/>
                  </a:lnTo>
                  <a:cubicBezTo>
                    <a:pt x="1425" y="2210"/>
                    <a:pt x="1483" y="2221"/>
                    <a:pt x="1540" y="2221"/>
                  </a:cubicBezTo>
                  <a:cubicBezTo>
                    <a:pt x="1727" y="2221"/>
                    <a:pt x="1907" y="2108"/>
                    <a:pt x="1989" y="1926"/>
                  </a:cubicBezTo>
                  <a:lnTo>
                    <a:pt x="2334" y="1045"/>
                  </a:lnTo>
                  <a:cubicBezTo>
                    <a:pt x="2429" y="795"/>
                    <a:pt x="2310" y="521"/>
                    <a:pt x="2072" y="426"/>
                  </a:cubicBezTo>
                  <a:lnTo>
                    <a:pt x="1072" y="33"/>
                  </a:lnTo>
                  <a:cubicBezTo>
                    <a:pt x="1013" y="11"/>
                    <a:pt x="953" y="0"/>
                    <a:pt x="895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909925" y="3941750"/>
              <a:ext cx="60750" cy="55725"/>
            </a:xfrm>
            <a:custGeom>
              <a:avLst/>
              <a:gdLst/>
              <a:ahLst/>
              <a:cxnLst/>
              <a:rect l="l" t="t" r="r" b="b"/>
              <a:pathLst>
                <a:path w="2430" h="2229" extrusionOk="0">
                  <a:moveTo>
                    <a:pt x="895" y="1"/>
                  </a:moveTo>
                  <a:cubicBezTo>
                    <a:pt x="703" y="1"/>
                    <a:pt x="526" y="113"/>
                    <a:pt x="453" y="296"/>
                  </a:cubicBezTo>
                  <a:lnTo>
                    <a:pt x="108" y="1189"/>
                  </a:lnTo>
                  <a:cubicBezTo>
                    <a:pt x="0" y="1427"/>
                    <a:pt x="119" y="1701"/>
                    <a:pt x="370" y="1796"/>
                  </a:cubicBezTo>
                  <a:lnTo>
                    <a:pt x="1370" y="2189"/>
                  </a:lnTo>
                  <a:cubicBezTo>
                    <a:pt x="1429" y="2215"/>
                    <a:pt x="1491" y="2228"/>
                    <a:pt x="1552" y="2228"/>
                  </a:cubicBezTo>
                  <a:cubicBezTo>
                    <a:pt x="1734" y="2228"/>
                    <a:pt x="1905" y="2114"/>
                    <a:pt x="1977" y="1927"/>
                  </a:cubicBezTo>
                  <a:lnTo>
                    <a:pt x="2334" y="1046"/>
                  </a:lnTo>
                  <a:cubicBezTo>
                    <a:pt x="2429" y="796"/>
                    <a:pt x="2310" y="522"/>
                    <a:pt x="2060" y="427"/>
                  </a:cubicBezTo>
                  <a:lnTo>
                    <a:pt x="1072" y="34"/>
                  </a:lnTo>
                  <a:cubicBezTo>
                    <a:pt x="1013" y="11"/>
                    <a:pt x="953" y="1"/>
                    <a:pt x="895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743225" y="3947125"/>
              <a:ext cx="60450" cy="55525"/>
            </a:xfrm>
            <a:custGeom>
              <a:avLst/>
              <a:gdLst/>
              <a:ahLst/>
              <a:cxnLst/>
              <a:rect l="l" t="t" r="r" b="b"/>
              <a:pathLst>
                <a:path w="2418" h="2221" extrusionOk="0">
                  <a:moveTo>
                    <a:pt x="883" y="0"/>
                  </a:moveTo>
                  <a:cubicBezTo>
                    <a:pt x="692" y="0"/>
                    <a:pt x="514" y="113"/>
                    <a:pt x="441" y="295"/>
                  </a:cubicBezTo>
                  <a:lnTo>
                    <a:pt x="96" y="1176"/>
                  </a:lnTo>
                  <a:cubicBezTo>
                    <a:pt x="1" y="1426"/>
                    <a:pt x="120" y="1700"/>
                    <a:pt x="358" y="1795"/>
                  </a:cubicBezTo>
                  <a:lnTo>
                    <a:pt x="1358" y="2188"/>
                  </a:lnTo>
                  <a:cubicBezTo>
                    <a:pt x="1417" y="2210"/>
                    <a:pt x="1477" y="2221"/>
                    <a:pt x="1535" y="2221"/>
                  </a:cubicBezTo>
                  <a:cubicBezTo>
                    <a:pt x="1727" y="2221"/>
                    <a:pt x="1904" y="2108"/>
                    <a:pt x="1977" y="1926"/>
                  </a:cubicBezTo>
                  <a:lnTo>
                    <a:pt x="2323" y="1045"/>
                  </a:lnTo>
                  <a:cubicBezTo>
                    <a:pt x="2418" y="795"/>
                    <a:pt x="2299" y="521"/>
                    <a:pt x="2061" y="426"/>
                  </a:cubicBezTo>
                  <a:lnTo>
                    <a:pt x="1061" y="33"/>
                  </a:lnTo>
                  <a:cubicBezTo>
                    <a:pt x="1002" y="11"/>
                    <a:pt x="942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0"/>
            <p:cNvSpPr/>
            <p:nvPr/>
          </p:nvSpPr>
          <p:spPr>
            <a:xfrm>
              <a:off x="808725" y="3977175"/>
              <a:ext cx="60750" cy="55850"/>
            </a:xfrm>
            <a:custGeom>
              <a:avLst/>
              <a:gdLst/>
              <a:ahLst/>
              <a:cxnLst/>
              <a:rect l="l" t="t" r="r" b="b"/>
              <a:pathLst>
                <a:path w="2430" h="2234" extrusionOk="0">
                  <a:moveTo>
                    <a:pt x="889" y="1"/>
                  </a:moveTo>
                  <a:cubicBezTo>
                    <a:pt x="703" y="1"/>
                    <a:pt x="526" y="113"/>
                    <a:pt x="453" y="295"/>
                  </a:cubicBezTo>
                  <a:lnTo>
                    <a:pt x="96" y="1188"/>
                  </a:lnTo>
                  <a:cubicBezTo>
                    <a:pt x="0" y="1427"/>
                    <a:pt x="119" y="1700"/>
                    <a:pt x="369" y="1796"/>
                  </a:cubicBezTo>
                  <a:lnTo>
                    <a:pt x="1358" y="2200"/>
                  </a:lnTo>
                  <a:cubicBezTo>
                    <a:pt x="1416" y="2223"/>
                    <a:pt x="1475" y="2233"/>
                    <a:pt x="1534" y="2233"/>
                  </a:cubicBezTo>
                  <a:cubicBezTo>
                    <a:pt x="1725" y="2233"/>
                    <a:pt x="1904" y="2118"/>
                    <a:pt x="1977" y="1927"/>
                  </a:cubicBezTo>
                  <a:lnTo>
                    <a:pt x="2334" y="1046"/>
                  </a:lnTo>
                  <a:cubicBezTo>
                    <a:pt x="2429" y="795"/>
                    <a:pt x="2310" y="522"/>
                    <a:pt x="2060" y="426"/>
                  </a:cubicBezTo>
                  <a:lnTo>
                    <a:pt x="1060" y="33"/>
                  </a:lnTo>
                  <a:cubicBezTo>
                    <a:pt x="1004" y="11"/>
                    <a:pt x="946" y="1"/>
                    <a:pt x="889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0"/>
            <p:cNvSpPr/>
            <p:nvPr/>
          </p:nvSpPr>
          <p:spPr>
            <a:xfrm>
              <a:off x="874200" y="4001300"/>
              <a:ext cx="60750" cy="55825"/>
            </a:xfrm>
            <a:custGeom>
              <a:avLst/>
              <a:gdLst/>
              <a:ahLst/>
              <a:cxnLst/>
              <a:rect l="l" t="t" r="r" b="b"/>
              <a:pathLst>
                <a:path w="2430" h="2233" extrusionOk="0">
                  <a:moveTo>
                    <a:pt x="896" y="0"/>
                  </a:moveTo>
                  <a:cubicBezTo>
                    <a:pt x="704" y="0"/>
                    <a:pt x="526" y="115"/>
                    <a:pt x="453" y="307"/>
                  </a:cubicBezTo>
                  <a:lnTo>
                    <a:pt x="96" y="1188"/>
                  </a:lnTo>
                  <a:cubicBezTo>
                    <a:pt x="1" y="1426"/>
                    <a:pt x="120" y="1700"/>
                    <a:pt x="370" y="1807"/>
                  </a:cubicBezTo>
                  <a:lnTo>
                    <a:pt x="1370" y="2200"/>
                  </a:lnTo>
                  <a:cubicBezTo>
                    <a:pt x="1425" y="2222"/>
                    <a:pt x="1483" y="2233"/>
                    <a:pt x="1539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34" y="1045"/>
                  </a:lnTo>
                  <a:cubicBezTo>
                    <a:pt x="2430" y="807"/>
                    <a:pt x="2310" y="521"/>
                    <a:pt x="2060" y="426"/>
                  </a:cubicBezTo>
                  <a:lnTo>
                    <a:pt x="1072" y="33"/>
                  </a:lnTo>
                  <a:cubicBezTo>
                    <a:pt x="1014" y="11"/>
                    <a:pt x="955" y="0"/>
                    <a:pt x="896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718225" y="4009625"/>
              <a:ext cx="60750" cy="55700"/>
            </a:xfrm>
            <a:custGeom>
              <a:avLst/>
              <a:gdLst/>
              <a:ahLst/>
              <a:cxnLst/>
              <a:rect l="l" t="t" r="r" b="b"/>
              <a:pathLst>
                <a:path w="2430" h="2228" extrusionOk="0">
                  <a:moveTo>
                    <a:pt x="895" y="0"/>
                  </a:moveTo>
                  <a:cubicBezTo>
                    <a:pt x="704" y="0"/>
                    <a:pt x="526" y="113"/>
                    <a:pt x="453" y="295"/>
                  </a:cubicBezTo>
                  <a:lnTo>
                    <a:pt x="108" y="1176"/>
                  </a:lnTo>
                  <a:cubicBezTo>
                    <a:pt x="1" y="1426"/>
                    <a:pt x="120" y="1700"/>
                    <a:pt x="370" y="1795"/>
                  </a:cubicBezTo>
                  <a:lnTo>
                    <a:pt x="1370" y="2188"/>
                  </a:lnTo>
                  <a:cubicBezTo>
                    <a:pt x="1430" y="2215"/>
                    <a:pt x="1491" y="2228"/>
                    <a:pt x="1552" y="2228"/>
                  </a:cubicBezTo>
                  <a:cubicBezTo>
                    <a:pt x="1735" y="2228"/>
                    <a:pt x="1909" y="2114"/>
                    <a:pt x="1989" y="1926"/>
                  </a:cubicBezTo>
                  <a:lnTo>
                    <a:pt x="2334" y="1045"/>
                  </a:lnTo>
                  <a:cubicBezTo>
                    <a:pt x="2430" y="795"/>
                    <a:pt x="2311" y="521"/>
                    <a:pt x="2072" y="426"/>
                  </a:cubicBezTo>
                  <a:lnTo>
                    <a:pt x="1072" y="33"/>
                  </a:lnTo>
                  <a:cubicBezTo>
                    <a:pt x="1014" y="11"/>
                    <a:pt x="954" y="0"/>
                    <a:pt x="895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783425" y="4034025"/>
              <a:ext cx="60450" cy="55850"/>
            </a:xfrm>
            <a:custGeom>
              <a:avLst/>
              <a:gdLst/>
              <a:ahLst/>
              <a:cxnLst/>
              <a:rect l="l" t="t" r="r" b="b"/>
              <a:pathLst>
                <a:path w="2418" h="2234" extrusionOk="0">
                  <a:moveTo>
                    <a:pt x="884" y="1"/>
                  </a:moveTo>
                  <a:cubicBezTo>
                    <a:pt x="692" y="1"/>
                    <a:pt x="514" y="116"/>
                    <a:pt x="441" y="307"/>
                  </a:cubicBezTo>
                  <a:lnTo>
                    <a:pt x="96" y="1188"/>
                  </a:lnTo>
                  <a:cubicBezTo>
                    <a:pt x="0" y="1427"/>
                    <a:pt x="119" y="1700"/>
                    <a:pt x="357" y="1808"/>
                  </a:cubicBezTo>
                  <a:lnTo>
                    <a:pt x="1358" y="2201"/>
                  </a:lnTo>
                  <a:cubicBezTo>
                    <a:pt x="1416" y="2223"/>
                    <a:pt x="1475" y="2233"/>
                    <a:pt x="1533" y="2233"/>
                  </a:cubicBezTo>
                  <a:cubicBezTo>
                    <a:pt x="1725" y="2233"/>
                    <a:pt x="1904" y="2119"/>
                    <a:pt x="1977" y="1927"/>
                  </a:cubicBezTo>
                  <a:lnTo>
                    <a:pt x="2322" y="1046"/>
                  </a:lnTo>
                  <a:cubicBezTo>
                    <a:pt x="2417" y="807"/>
                    <a:pt x="2298" y="522"/>
                    <a:pt x="2060" y="426"/>
                  </a:cubicBezTo>
                  <a:lnTo>
                    <a:pt x="1060" y="34"/>
                  </a:lnTo>
                  <a:cubicBezTo>
                    <a:pt x="1002" y="11"/>
                    <a:pt x="942" y="1"/>
                    <a:pt x="884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843850" y="4063500"/>
              <a:ext cx="60450" cy="55550"/>
            </a:xfrm>
            <a:custGeom>
              <a:avLst/>
              <a:gdLst/>
              <a:ahLst/>
              <a:cxnLst/>
              <a:rect l="l" t="t" r="r" b="b"/>
              <a:pathLst>
                <a:path w="2418" h="2222" extrusionOk="0">
                  <a:moveTo>
                    <a:pt x="883" y="0"/>
                  </a:moveTo>
                  <a:cubicBezTo>
                    <a:pt x="691" y="0"/>
                    <a:pt x="514" y="113"/>
                    <a:pt x="441" y="295"/>
                  </a:cubicBezTo>
                  <a:lnTo>
                    <a:pt x="95" y="1176"/>
                  </a:lnTo>
                  <a:cubicBezTo>
                    <a:pt x="0" y="1426"/>
                    <a:pt x="119" y="1700"/>
                    <a:pt x="357" y="1795"/>
                  </a:cubicBezTo>
                  <a:lnTo>
                    <a:pt x="1358" y="2188"/>
                  </a:lnTo>
                  <a:cubicBezTo>
                    <a:pt x="1416" y="2211"/>
                    <a:pt x="1476" y="2221"/>
                    <a:pt x="1535" y="2221"/>
                  </a:cubicBezTo>
                  <a:cubicBezTo>
                    <a:pt x="1726" y="2221"/>
                    <a:pt x="1904" y="2109"/>
                    <a:pt x="1977" y="1926"/>
                  </a:cubicBezTo>
                  <a:lnTo>
                    <a:pt x="2322" y="1045"/>
                  </a:lnTo>
                  <a:cubicBezTo>
                    <a:pt x="2417" y="795"/>
                    <a:pt x="2298" y="521"/>
                    <a:pt x="2060" y="426"/>
                  </a:cubicBezTo>
                  <a:lnTo>
                    <a:pt x="1060" y="33"/>
                  </a:lnTo>
                  <a:cubicBezTo>
                    <a:pt x="1001" y="11"/>
                    <a:pt x="941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985825" y="4128325"/>
              <a:ext cx="515275" cy="234375"/>
            </a:xfrm>
            <a:custGeom>
              <a:avLst/>
              <a:gdLst/>
              <a:ahLst/>
              <a:cxnLst/>
              <a:rect l="l" t="t" r="r" b="b"/>
              <a:pathLst>
                <a:path w="20611" h="9375" extrusionOk="0">
                  <a:moveTo>
                    <a:pt x="203" y="0"/>
                  </a:moveTo>
                  <a:cubicBezTo>
                    <a:pt x="24" y="1107"/>
                    <a:pt x="1" y="2239"/>
                    <a:pt x="120" y="3358"/>
                  </a:cubicBezTo>
                  <a:cubicBezTo>
                    <a:pt x="120" y="3358"/>
                    <a:pt x="4239" y="6644"/>
                    <a:pt x="9490" y="8132"/>
                  </a:cubicBezTo>
                  <a:cubicBezTo>
                    <a:pt x="13412" y="9235"/>
                    <a:pt x="17414" y="9374"/>
                    <a:pt x="19188" y="9374"/>
                  </a:cubicBezTo>
                  <a:cubicBezTo>
                    <a:pt x="19789" y="9374"/>
                    <a:pt x="20134" y="9358"/>
                    <a:pt x="20134" y="9358"/>
                  </a:cubicBezTo>
                  <a:lnTo>
                    <a:pt x="20610" y="2750"/>
                  </a:lnTo>
                  <a:lnTo>
                    <a:pt x="20610" y="2750"/>
                  </a:lnTo>
                  <a:cubicBezTo>
                    <a:pt x="20610" y="2750"/>
                    <a:pt x="20448" y="2777"/>
                    <a:pt x="20114" y="2777"/>
                  </a:cubicBezTo>
                  <a:cubicBezTo>
                    <a:pt x="19561" y="2777"/>
                    <a:pt x="18535" y="2703"/>
                    <a:pt x="16991" y="2310"/>
                  </a:cubicBezTo>
                  <a:cubicBezTo>
                    <a:pt x="15856" y="3111"/>
                    <a:pt x="13702" y="4256"/>
                    <a:pt x="10619" y="4256"/>
                  </a:cubicBezTo>
                  <a:cubicBezTo>
                    <a:pt x="10080" y="4256"/>
                    <a:pt x="9513" y="4221"/>
                    <a:pt x="8918" y="4143"/>
                  </a:cubicBezTo>
                  <a:cubicBezTo>
                    <a:pt x="4918" y="3620"/>
                    <a:pt x="1775" y="1357"/>
                    <a:pt x="20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990141" y="3971437"/>
              <a:ext cx="419700" cy="265075"/>
            </a:xfrm>
            <a:custGeom>
              <a:avLst/>
              <a:gdLst/>
              <a:ahLst/>
              <a:cxnLst/>
              <a:rect l="l" t="t" r="r" b="b"/>
              <a:pathLst>
                <a:path w="16788" h="10603" extrusionOk="0">
                  <a:moveTo>
                    <a:pt x="4632" y="0"/>
                  </a:moveTo>
                  <a:cubicBezTo>
                    <a:pt x="2893" y="643"/>
                    <a:pt x="1488" y="1977"/>
                    <a:pt x="750" y="3691"/>
                  </a:cubicBezTo>
                  <a:cubicBezTo>
                    <a:pt x="393" y="4536"/>
                    <a:pt x="131" y="5429"/>
                    <a:pt x="0" y="6346"/>
                  </a:cubicBezTo>
                  <a:cubicBezTo>
                    <a:pt x="1572" y="7703"/>
                    <a:pt x="4727" y="9966"/>
                    <a:pt x="8715" y="10489"/>
                  </a:cubicBezTo>
                  <a:cubicBezTo>
                    <a:pt x="9310" y="10567"/>
                    <a:pt x="9878" y="10602"/>
                    <a:pt x="10417" y="10602"/>
                  </a:cubicBezTo>
                  <a:cubicBezTo>
                    <a:pt x="13502" y="10602"/>
                    <a:pt x="15663" y="9457"/>
                    <a:pt x="16788" y="8656"/>
                  </a:cubicBezTo>
                  <a:cubicBezTo>
                    <a:pt x="15526" y="8311"/>
                    <a:pt x="14276" y="7894"/>
                    <a:pt x="13073" y="7382"/>
                  </a:cubicBezTo>
                  <a:cubicBezTo>
                    <a:pt x="8001" y="5275"/>
                    <a:pt x="4632" y="0"/>
                    <a:pt x="4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2213050" y="3755350"/>
              <a:ext cx="70275" cy="84275"/>
            </a:xfrm>
            <a:custGeom>
              <a:avLst/>
              <a:gdLst/>
              <a:ahLst/>
              <a:cxnLst/>
              <a:rect l="l" t="t" r="r" b="b"/>
              <a:pathLst>
                <a:path w="2811" h="3371" extrusionOk="0">
                  <a:moveTo>
                    <a:pt x="1" y="1"/>
                  </a:moveTo>
                  <a:lnTo>
                    <a:pt x="906" y="3370"/>
                  </a:lnTo>
                  <a:lnTo>
                    <a:pt x="2811" y="2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A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2213050" y="3755350"/>
              <a:ext cx="20875" cy="26825"/>
            </a:xfrm>
            <a:custGeom>
              <a:avLst/>
              <a:gdLst/>
              <a:ahLst/>
              <a:cxnLst/>
              <a:rect l="l" t="t" r="r" b="b"/>
              <a:pathLst>
                <a:path w="835" h="1073" extrusionOk="0">
                  <a:moveTo>
                    <a:pt x="1" y="1"/>
                  </a:moveTo>
                  <a:lnTo>
                    <a:pt x="287" y="1060"/>
                  </a:lnTo>
                  <a:cubicBezTo>
                    <a:pt x="321" y="1068"/>
                    <a:pt x="356" y="1072"/>
                    <a:pt x="389" y="1072"/>
                  </a:cubicBezTo>
                  <a:cubicBezTo>
                    <a:pt x="602" y="1072"/>
                    <a:pt x="793" y="919"/>
                    <a:pt x="834" y="70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2398200" y="4050325"/>
              <a:ext cx="59925" cy="54075"/>
            </a:xfrm>
            <a:custGeom>
              <a:avLst/>
              <a:gdLst/>
              <a:ahLst/>
              <a:cxnLst/>
              <a:rect l="l" t="t" r="r" b="b"/>
              <a:pathLst>
                <a:path w="2397" h="2163" extrusionOk="0">
                  <a:moveTo>
                    <a:pt x="1620" y="1"/>
                  </a:moveTo>
                  <a:lnTo>
                    <a:pt x="1" y="1013"/>
                  </a:lnTo>
                  <a:cubicBezTo>
                    <a:pt x="1" y="1013"/>
                    <a:pt x="394" y="2072"/>
                    <a:pt x="965" y="2156"/>
                  </a:cubicBezTo>
                  <a:cubicBezTo>
                    <a:pt x="994" y="2160"/>
                    <a:pt x="1024" y="2162"/>
                    <a:pt x="1054" y="2162"/>
                  </a:cubicBezTo>
                  <a:cubicBezTo>
                    <a:pt x="1622" y="2162"/>
                    <a:pt x="2397" y="1446"/>
                    <a:pt x="2227" y="870"/>
                  </a:cubicBezTo>
                  <a:cubicBezTo>
                    <a:pt x="2132" y="513"/>
                    <a:pt x="1918" y="203"/>
                    <a:pt x="162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2366950" y="4002700"/>
              <a:ext cx="77725" cy="82275"/>
            </a:xfrm>
            <a:custGeom>
              <a:avLst/>
              <a:gdLst/>
              <a:ahLst/>
              <a:cxnLst/>
              <a:rect l="l" t="t" r="r" b="b"/>
              <a:pathLst>
                <a:path w="3109" h="3291" extrusionOk="0">
                  <a:moveTo>
                    <a:pt x="1846" y="1"/>
                  </a:moveTo>
                  <a:lnTo>
                    <a:pt x="1" y="1298"/>
                  </a:lnTo>
                  <a:lnTo>
                    <a:pt x="1120" y="3263"/>
                  </a:lnTo>
                  <a:cubicBezTo>
                    <a:pt x="1218" y="3282"/>
                    <a:pt x="1317" y="3291"/>
                    <a:pt x="1416" y="3291"/>
                  </a:cubicBezTo>
                  <a:cubicBezTo>
                    <a:pt x="1758" y="3291"/>
                    <a:pt x="2092" y="3181"/>
                    <a:pt x="2370" y="2977"/>
                  </a:cubicBezTo>
                  <a:cubicBezTo>
                    <a:pt x="2727" y="2692"/>
                    <a:pt x="2989" y="2299"/>
                    <a:pt x="3108" y="1846"/>
                  </a:cubicBezTo>
                  <a:lnTo>
                    <a:pt x="1846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2231825" y="3868325"/>
              <a:ext cx="119375" cy="164175"/>
            </a:xfrm>
            <a:custGeom>
              <a:avLst/>
              <a:gdLst/>
              <a:ahLst/>
              <a:cxnLst/>
              <a:rect l="l" t="t" r="r" b="b"/>
              <a:pathLst>
                <a:path w="4775" h="6567" extrusionOk="0">
                  <a:moveTo>
                    <a:pt x="2133" y="0"/>
                  </a:moveTo>
                  <a:cubicBezTo>
                    <a:pt x="1631" y="0"/>
                    <a:pt x="876" y="734"/>
                    <a:pt x="655" y="1482"/>
                  </a:cubicBezTo>
                  <a:cubicBezTo>
                    <a:pt x="381" y="2411"/>
                    <a:pt x="1036" y="3899"/>
                    <a:pt x="1036" y="3899"/>
                  </a:cubicBezTo>
                  <a:lnTo>
                    <a:pt x="0" y="5078"/>
                  </a:lnTo>
                  <a:lnTo>
                    <a:pt x="1369" y="6566"/>
                  </a:lnTo>
                  <a:lnTo>
                    <a:pt x="2584" y="5673"/>
                  </a:lnTo>
                  <a:cubicBezTo>
                    <a:pt x="2584" y="5673"/>
                    <a:pt x="2869" y="5900"/>
                    <a:pt x="3584" y="6019"/>
                  </a:cubicBezTo>
                  <a:cubicBezTo>
                    <a:pt x="3674" y="6034"/>
                    <a:pt x="3764" y="6042"/>
                    <a:pt x="3855" y="6042"/>
                  </a:cubicBezTo>
                  <a:cubicBezTo>
                    <a:pt x="4182" y="6042"/>
                    <a:pt x="4504" y="5941"/>
                    <a:pt x="4774" y="5745"/>
                  </a:cubicBezTo>
                  <a:lnTo>
                    <a:pt x="2060" y="1720"/>
                  </a:lnTo>
                  <a:cubicBezTo>
                    <a:pt x="2060" y="1720"/>
                    <a:pt x="2858" y="637"/>
                    <a:pt x="2441" y="137"/>
                  </a:cubicBezTo>
                  <a:cubicBezTo>
                    <a:pt x="2360" y="42"/>
                    <a:pt x="2254" y="0"/>
                    <a:pt x="2133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2235675" y="3811525"/>
              <a:ext cx="177425" cy="223725"/>
            </a:xfrm>
            <a:custGeom>
              <a:avLst/>
              <a:gdLst/>
              <a:ahLst/>
              <a:cxnLst/>
              <a:rect l="l" t="t" r="r" b="b"/>
              <a:pathLst>
                <a:path w="7097" h="8949" extrusionOk="0">
                  <a:moveTo>
                    <a:pt x="1222" y="1"/>
                  </a:moveTo>
                  <a:cubicBezTo>
                    <a:pt x="1011" y="1"/>
                    <a:pt x="789" y="36"/>
                    <a:pt x="620" y="147"/>
                  </a:cubicBezTo>
                  <a:cubicBezTo>
                    <a:pt x="179" y="444"/>
                    <a:pt x="1" y="1123"/>
                    <a:pt x="1" y="1123"/>
                  </a:cubicBezTo>
                  <a:lnTo>
                    <a:pt x="1906" y="3981"/>
                  </a:lnTo>
                  <a:lnTo>
                    <a:pt x="4620" y="8017"/>
                  </a:lnTo>
                  <a:lnTo>
                    <a:pt x="5252" y="8945"/>
                  </a:lnTo>
                  <a:cubicBezTo>
                    <a:pt x="5252" y="8945"/>
                    <a:pt x="5301" y="8948"/>
                    <a:pt x="5381" y="8948"/>
                  </a:cubicBezTo>
                  <a:cubicBezTo>
                    <a:pt x="5622" y="8948"/>
                    <a:pt x="6144" y="8922"/>
                    <a:pt x="6466" y="8707"/>
                  </a:cubicBezTo>
                  <a:cubicBezTo>
                    <a:pt x="6883" y="8422"/>
                    <a:pt x="7097" y="7648"/>
                    <a:pt x="7097" y="7648"/>
                  </a:cubicBezTo>
                  <a:lnTo>
                    <a:pt x="1906" y="99"/>
                  </a:lnTo>
                  <a:cubicBezTo>
                    <a:pt x="1906" y="99"/>
                    <a:pt x="1578" y="1"/>
                    <a:pt x="1222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2298775" y="3858925"/>
              <a:ext cx="105400" cy="108525"/>
            </a:xfrm>
            <a:custGeom>
              <a:avLst/>
              <a:gdLst/>
              <a:ahLst/>
              <a:cxnLst/>
              <a:rect l="l" t="t" r="r" b="b"/>
              <a:pathLst>
                <a:path w="4216" h="4341" extrusionOk="0">
                  <a:moveTo>
                    <a:pt x="1226" y="0"/>
                  </a:moveTo>
                  <a:cubicBezTo>
                    <a:pt x="1132" y="0"/>
                    <a:pt x="1040" y="12"/>
                    <a:pt x="953" y="37"/>
                  </a:cubicBezTo>
                  <a:cubicBezTo>
                    <a:pt x="25" y="299"/>
                    <a:pt x="1" y="977"/>
                    <a:pt x="239" y="1299"/>
                  </a:cubicBezTo>
                  <a:cubicBezTo>
                    <a:pt x="357" y="1471"/>
                    <a:pt x="569" y="1524"/>
                    <a:pt x="787" y="1524"/>
                  </a:cubicBezTo>
                  <a:cubicBezTo>
                    <a:pt x="1142" y="1524"/>
                    <a:pt x="1513" y="1382"/>
                    <a:pt x="1513" y="1382"/>
                  </a:cubicBezTo>
                  <a:lnTo>
                    <a:pt x="1513" y="1382"/>
                  </a:lnTo>
                  <a:cubicBezTo>
                    <a:pt x="1513" y="1382"/>
                    <a:pt x="656" y="2156"/>
                    <a:pt x="1144" y="2728"/>
                  </a:cubicBezTo>
                  <a:cubicBezTo>
                    <a:pt x="1307" y="2914"/>
                    <a:pt x="1502" y="2976"/>
                    <a:pt x="1691" y="2976"/>
                  </a:cubicBezTo>
                  <a:cubicBezTo>
                    <a:pt x="2069" y="2976"/>
                    <a:pt x="2418" y="2728"/>
                    <a:pt x="2418" y="2728"/>
                  </a:cubicBezTo>
                  <a:lnTo>
                    <a:pt x="2418" y="2728"/>
                  </a:lnTo>
                  <a:cubicBezTo>
                    <a:pt x="2418" y="2728"/>
                    <a:pt x="1501" y="3537"/>
                    <a:pt x="2108" y="4156"/>
                  </a:cubicBezTo>
                  <a:cubicBezTo>
                    <a:pt x="2230" y="4283"/>
                    <a:pt x="2393" y="4341"/>
                    <a:pt x="2570" y="4341"/>
                  </a:cubicBezTo>
                  <a:cubicBezTo>
                    <a:pt x="3275" y="4341"/>
                    <a:pt x="4215" y="3429"/>
                    <a:pt x="3787" y="2335"/>
                  </a:cubicBezTo>
                  <a:cubicBezTo>
                    <a:pt x="3313" y="1084"/>
                    <a:pt x="2126" y="0"/>
                    <a:pt x="1226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1807050" y="4128325"/>
              <a:ext cx="515275" cy="234375"/>
            </a:xfrm>
            <a:custGeom>
              <a:avLst/>
              <a:gdLst/>
              <a:ahLst/>
              <a:cxnLst/>
              <a:rect l="l" t="t" r="r" b="b"/>
              <a:pathLst>
                <a:path w="20611" h="9375" extrusionOk="0">
                  <a:moveTo>
                    <a:pt x="20408" y="0"/>
                  </a:moveTo>
                  <a:cubicBezTo>
                    <a:pt x="18837" y="1357"/>
                    <a:pt x="15681" y="3620"/>
                    <a:pt x="11693" y="4143"/>
                  </a:cubicBezTo>
                  <a:cubicBezTo>
                    <a:pt x="11098" y="4221"/>
                    <a:pt x="10531" y="4256"/>
                    <a:pt x="9992" y="4256"/>
                  </a:cubicBezTo>
                  <a:cubicBezTo>
                    <a:pt x="6909" y="4256"/>
                    <a:pt x="4755" y="3111"/>
                    <a:pt x="3620" y="2310"/>
                  </a:cubicBezTo>
                  <a:cubicBezTo>
                    <a:pt x="2076" y="2703"/>
                    <a:pt x="1050" y="2777"/>
                    <a:pt x="497" y="2777"/>
                  </a:cubicBezTo>
                  <a:cubicBezTo>
                    <a:pt x="163" y="2777"/>
                    <a:pt x="1" y="2750"/>
                    <a:pt x="1" y="2750"/>
                  </a:cubicBezTo>
                  <a:lnTo>
                    <a:pt x="1" y="2750"/>
                  </a:lnTo>
                  <a:lnTo>
                    <a:pt x="465" y="9358"/>
                  </a:lnTo>
                  <a:cubicBezTo>
                    <a:pt x="465" y="9358"/>
                    <a:pt x="810" y="9374"/>
                    <a:pt x="1411" y="9374"/>
                  </a:cubicBezTo>
                  <a:cubicBezTo>
                    <a:pt x="3185" y="9374"/>
                    <a:pt x="7187" y="9235"/>
                    <a:pt x="11109" y="8132"/>
                  </a:cubicBezTo>
                  <a:cubicBezTo>
                    <a:pt x="16360" y="6644"/>
                    <a:pt x="20492" y="3358"/>
                    <a:pt x="20492" y="3358"/>
                  </a:cubicBezTo>
                  <a:cubicBezTo>
                    <a:pt x="20611" y="2239"/>
                    <a:pt x="20587" y="1107"/>
                    <a:pt x="20408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1897850" y="3971109"/>
              <a:ext cx="419725" cy="265075"/>
            </a:xfrm>
            <a:custGeom>
              <a:avLst/>
              <a:gdLst/>
              <a:ahLst/>
              <a:cxnLst/>
              <a:rect l="l" t="t" r="r" b="b"/>
              <a:pathLst>
                <a:path w="16789" h="10603" extrusionOk="0">
                  <a:moveTo>
                    <a:pt x="12157" y="0"/>
                  </a:moveTo>
                  <a:cubicBezTo>
                    <a:pt x="12157" y="0"/>
                    <a:pt x="8787" y="5275"/>
                    <a:pt x="3715" y="7382"/>
                  </a:cubicBezTo>
                  <a:cubicBezTo>
                    <a:pt x="2512" y="7894"/>
                    <a:pt x="1262" y="8311"/>
                    <a:pt x="0" y="8656"/>
                  </a:cubicBezTo>
                  <a:cubicBezTo>
                    <a:pt x="1125" y="9457"/>
                    <a:pt x="3294" y="10602"/>
                    <a:pt x="6375" y="10602"/>
                  </a:cubicBezTo>
                  <a:cubicBezTo>
                    <a:pt x="6913" y="10602"/>
                    <a:pt x="7479" y="10567"/>
                    <a:pt x="8073" y="10489"/>
                  </a:cubicBezTo>
                  <a:cubicBezTo>
                    <a:pt x="12061" y="9966"/>
                    <a:pt x="15216" y="7703"/>
                    <a:pt x="16788" y="6346"/>
                  </a:cubicBezTo>
                  <a:cubicBezTo>
                    <a:pt x="16657" y="5429"/>
                    <a:pt x="16395" y="4536"/>
                    <a:pt x="16038" y="3691"/>
                  </a:cubicBezTo>
                  <a:cubicBezTo>
                    <a:pt x="15300" y="1977"/>
                    <a:pt x="13895" y="643"/>
                    <a:pt x="1215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1530525" y="4174550"/>
              <a:ext cx="253350" cy="187750"/>
            </a:xfrm>
            <a:custGeom>
              <a:avLst/>
              <a:gdLst/>
              <a:ahLst/>
              <a:cxnLst/>
              <a:rect l="l" t="t" r="r" b="b"/>
              <a:pathLst>
                <a:path w="10134" h="7510" extrusionOk="0">
                  <a:moveTo>
                    <a:pt x="5646" y="0"/>
                  </a:moveTo>
                  <a:cubicBezTo>
                    <a:pt x="4022" y="0"/>
                    <a:pt x="2287" y="175"/>
                    <a:pt x="2287" y="175"/>
                  </a:cubicBezTo>
                  <a:cubicBezTo>
                    <a:pt x="2287" y="175"/>
                    <a:pt x="942" y="437"/>
                    <a:pt x="1" y="628"/>
                  </a:cubicBezTo>
                  <a:cubicBezTo>
                    <a:pt x="394" y="1842"/>
                    <a:pt x="1751" y="5414"/>
                    <a:pt x="4847" y="7509"/>
                  </a:cubicBezTo>
                  <a:cubicBezTo>
                    <a:pt x="6061" y="6366"/>
                    <a:pt x="7192" y="5116"/>
                    <a:pt x="8204" y="3783"/>
                  </a:cubicBezTo>
                  <a:cubicBezTo>
                    <a:pt x="8919" y="2806"/>
                    <a:pt x="9574" y="1771"/>
                    <a:pt x="10133" y="699"/>
                  </a:cubicBezTo>
                  <a:cubicBezTo>
                    <a:pt x="9466" y="544"/>
                    <a:pt x="8514" y="330"/>
                    <a:pt x="7609" y="139"/>
                  </a:cubicBezTo>
                  <a:cubicBezTo>
                    <a:pt x="7090" y="36"/>
                    <a:pt x="6379" y="0"/>
                    <a:pt x="564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1452999" y="4189156"/>
              <a:ext cx="385775" cy="394725"/>
            </a:xfrm>
            <a:custGeom>
              <a:avLst/>
              <a:gdLst/>
              <a:ahLst/>
              <a:cxnLst/>
              <a:rect l="l" t="t" r="r" b="b"/>
              <a:pathLst>
                <a:path w="15431" h="15789" extrusionOk="0">
                  <a:moveTo>
                    <a:pt x="3096" y="1"/>
                  </a:moveTo>
                  <a:lnTo>
                    <a:pt x="2834" y="60"/>
                  </a:lnTo>
                  <a:cubicBezTo>
                    <a:pt x="2405" y="155"/>
                    <a:pt x="1977" y="239"/>
                    <a:pt x="1548" y="274"/>
                  </a:cubicBezTo>
                  <a:cubicBezTo>
                    <a:pt x="1548" y="274"/>
                    <a:pt x="441" y="6704"/>
                    <a:pt x="131" y="9633"/>
                  </a:cubicBezTo>
                  <a:cubicBezTo>
                    <a:pt x="96" y="10014"/>
                    <a:pt x="48" y="10419"/>
                    <a:pt x="0" y="10823"/>
                  </a:cubicBezTo>
                  <a:cubicBezTo>
                    <a:pt x="1155" y="12716"/>
                    <a:pt x="3691" y="15788"/>
                    <a:pt x="7966" y="15788"/>
                  </a:cubicBezTo>
                  <a:cubicBezTo>
                    <a:pt x="11752" y="15788"/>
                    <a:pt x="14145" y="13490"/>
                    <a:pt x="15431" y="11704"/>
                  </a:cubicBezTo>
                  <a:cubicBezTo>
                    <a:pt x="15359" y="10276"/>
                    <a:pt x="15264" y="8799"/>
                    <a:pt x="15157" y="7633"/>
                  </a:cubicBezTo>
                  <a:cubicBezTo>
                    <a:pt x="14824" y="4311"/>
                    <a:pt x="14157" y="274"/>
                    <a:pt x="14157" y="274"/>
                  </a:cubicBezTo>
                  <a:lnTo>
                    <a:pt x="13240" y="72"/>
                  </a:lnTo>
                  <a:cubicBezTo>
                    <a:pt x="12669" y="1144"/>
                    <a:pt x="12026" y="2179"/>
                    <a:pt x="11299" y="3156"/>
                  </a:cubicBezTo>
                  <a:cubicBezTo>
                    <a:pt x="10287" y="4489"/>
                    <a:pt x="9156" y="5739"/>
                    <a:pt x="7942" y="6882"/>
                  </a:cubicBezTo>
                  <a:cubicBezTo>
                    <a:pt x="4846" y="4787"/>
                    <a:pt x="3489" y="1215"/>
                    <a:pt x="3096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1437675" y="4458285"/>
              <a:ext cx="405725" cy="213450"/>
            </a:xfrm>
            <a:custGeom>
              <a:avLst/>
              <a:gdLst/>
              <a:ahLst/>
              <a:cxnLst/>
              <a:rect l="l" t="t" r="r" b="b"/>
              <a:pathLst>
                <a:path w="16229" h="8538" extrusionOk="0">
                  <a:moveTo>
                    <a:pt x="619" y="0"/>
                  </a:moveTo>
                  <a:cubicBezTo>
                    <a:pt x="334" y="2715"/>
                    <a:pt x="0" y="5727"/>
                    <a:pt x="0" y="5727"/>
                  </a:cubicBezTo>
                  <a:cubicBezTo>
                    <a:pt x="0" y="5727"/>
                    <a:pt x="3739" y="8537"/>
                    <a:pt x="8335" y="8537"/>
                  </a:cubicBezTo>
                  <a:cubicBezTo>
                    <a:pt x="12942" y="8537"/>
                    <a:pt x="16228" y="5942"/>
                    <a:pt x="16228" y="5942"/>
                  </a:cubicBezTo>
                  <a:cubicBezTo>
                    <a:pt x="16228" y="5942"/>
                    <a:pt x="16169" y="3501"/>
                    <a:pt x="16050" y="881"/>
                  </a:cubicBezTo>
                  <a:cubicBezTo>
                    <a:pt x="14764" y="2667"/>
                    <a:pt x="12371" y="4965"/>
                    <a:pt x="8585" y="4965"/>
                  </a:cubicBezTo>
                  <a:cubicBezTo>
                    <a:pt x="4310" y="4965"/>
                    <a:pt x="1774" y="1893"/>
                    <a:pt x="619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1612700" y="4097650"/>
              <a:ext cx="85450" cy="61075"/>
            </a:xfrm>
            <a:custGeom>
              <a:avLst/>
              <a:gdLst/>
              <a:ahLst/>
              <a:cxnLst/>
              <a:rect l="l" t="t" r="r" b="b"/>
              <a:pathLst>
                <a:path w="3418" h="2443" extrusionOk="0">
                  <a:moveTo>
                    <a:pt x="131" y="1"/>
                  </a:moveTo>
                  <a:cubicBezTo>
                    <a:pt x="131" y="691"/>
                    <a:pt x="95" y="1382"/>
                    <a:pt x="0" y="2072"/>
                  </a:cubicBezTo>
                  <a:cubicBezTo>
                    <a:pt x="559" y="2312"/>
                    <a:pt x="1162" y="2442"/>
                    <a:pt x="1777" y="2442"/>
                  </a:cubicBezTo>
                  <a:cubicBezTo>
                    <a:pt x="1804" y="2442"/>
                    <a:pt x="1831" y="2442"/>
                    <a:pt x="1857" y="2442"/>
                  </a:cubicBezTo>
                  <a:cubicBezTo>
                    <a:pt x="2381" y="2430"/>
                    <a:pt x="2905" y="2346"/>
                    <a:pt x="3417" y="2192"/>
                  </a:cubicBezTo>
                  <a:cubicBezTo>
                    <a:pt x="3358" y="2001"/>
                    <a:pt x="3322" y="1811"/>
                    <a:pt x="3322" y="1608"/>
                  </a:cubicBezTo>
                  <a:cubicBezTo>
                    <a:pt x="3310" y="358"/>
                    <a:pt x="3310" y="203"/>
                    <a:pt x="3310" y="203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0"/>
            <p:cNvSpPr/>
            <p:nvPr/>
          </p:nvSpPr>
          <p:spPr>
            <a:xfrm>
              <a:off x="1587400" y="4149450"/>
              <a:ext cx="133075" cy="125625"/>
            </a:xfrm>
            <a:custGeom>
              <a:avLst/>
              <a:gdLst/>
              <a:ahLst/>
              <a:cxnLst/>
              <a:rect l="l" t="t" r="r" b="b"/>
              <a:pathLst>
                <a:path w="5323" h="5025" extrusionOk="0">
                  <a:moveTo>
                    <a:pt x="1012" y="0"/>
                  </a:moveTo>
                  <a:cubicBezTo>
                    <a:pt x="988" y="155"/>
                    <a:pt x="953" y="310"/>
                    <a:pt x="893" y="465"/>
                  </a:cubicBezTo>
                  <a:cubicBezTo>
                    <a:pt x="726" y="822"/>
                    <a:pt x="393" y="1096"/>
                    <a:pt x="0" y="1179"/>
                  </a:cubicBezTo>
                  <a:cubicBezTo>
                    <a:pt x="0" y="1179"/>
                    <a:pt x="1000" y="3632"/>
                    <a:pt x="2643" y="5025"/>
                  </a:cubicBezTo>
                  <a:cubicBezTo>
                    <a:pt x="3274" y="4311"/>
                    <a:pt x="3846" y="3572"/>
                    <a:pt x="4382" y="2787"/>
                  </a:cubicBezTo>
                  <a:cubicBezTo>
                    <a:pt x="4739" y="2263"/>
                    <a:pt x="5048" y="1715"/>
                    <a:pt x="5322" y="1143"/>
                  </a:cubicBezTo>
                  <a:cubicBezTo>
                    <a:pt x="4894" y="941"/>
                    <a:pt x="4560" y="572"/>
                    <a:pt x="4429" y="120"/>
                  </a:cubicBezTo>
                  <a:cubicBezTo>
                    <a:pt x="3917" y="274"/>
                    <a:pt x="3393" y="358"/>
                    <a:pt x="2869" y="370"/>
                  </a:cubicBezTo>
                  <a:cubicBezTo>
                    <a:pt x="2843" y="370"/>
                    <a:pt x="2816" y="370"/>
                    <a:pt x="2789" y="370"/>
                  </a:cubicBezTo>
                  <a:cubicBezTo>
                    <a:pt x="2174" y="370"/>
                    <a:pt x="1571" y="240"/>
                    <a:pt x="1012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1013800" y="3145600"/>
              <a:ext cx="1236800" cy="864600"/>
            </a:xfrm>
            <a:custGeom>
              <a:avLst/>
              <a:gdLst/>
              <a:ahLst/>
              <a:cxnLst/>
              <a:rect l="l" t="t" r="r" b="b"/>
              <a:pathLst>
                <a:path w="49472" h="34584" extrusionOk="0">
                  <a:moveTo>
                    <a:pt x="42359" y="0"/>
                  </a:moveTo>
                  <a:cubicBezTo>
                    <a:pt x="41931" y="0"/>
                    <a:pt x="41649" y="78"/>
                    <a:pt x="41649" y="78"/>
                  </a:cubicBezTo>
                  <a:cubicBezTo>
                    <a:pt x="42697" y="804"/>
                    <a:pt x="41946" y="2471"/>
                    <a:pt x="41946" y="2471"/>
                  </a:cubicBezTo>
                  <a:cubicBezTo>
                    <a:pt x="41946" y="2471"/>
                    <a:pt x="43720" y="3852"/>
                    <a:pt x="42994" y="5436"/>
                  </a:cubicBezTo>
                  <a:cubicBezTo>
                    <a:pt x="42256" y="7031"/>
                    <a:pt x="40315" y="7031"/>
                    <a:pt x="40315" y="7031"/>
                  </a:cubicBezTo>
                  <a:cubicBezTo>
                    <a:pt x="40315" y="7031"/>
                    <a:pt x="40454" y="9390"/>
                    <a:pt x="37894" y="9390"/>
                  </a:cubicBezTo>
                  <a:cubicBezTo>
                    <a:pt x="37856" y="9390"/>
                    <a:pt x="37818" y="9390"/>
                    <a:pt x="37779" y="9389"/>
                  </a:cubicBezTo>
                  <a:cubicBezTo>
                    <a:pt x="35100" y="9317"/>
                    <a:pt x="35541" y="5293"/>
                    <a:pt x="35541" y="5293"/>
                  </a:cubicBezTo>
                  <a:lnTo>
                    <a:pt x="35541" y="5293"/>
                  </a:lnTo>
                  <a:cubicBezTo>
                    <a:pt x="35541" y="5293"/>
                    <a:pt x="34713" y="6001"/>
                    <a:pt x="33675" y="6001"/>
                  </a:cubicBezTo>
                  <a:cubicBezTo>
                    <a:pt x="33321" y="6001"/>
                    <a:pt x="32943" y="5919"/>
                    <a:pt x="32564" y="5698"/>
                  </a:cubicBezTo>
                  <a:cubicBezTo>
                    <a:pt x="31076" y="4829"/>
                    <a:pt x="31874" y="2364"/>
                    <a:pt x="31874" y="2364"/>
                  </a:cubicBezTo>
                  <a:lnTo>
                    <a:pt x="31874" y="2364"/>
                  </a:lnTo>
                  <a:cubicBezTo>
                    <a:pt x="31874" y="2364"/>
                    <a:pt x="30909" y="3594"/>
                    <a:pt x="29321" y="3594"/>
                  </a:cubicBezTo>
                  <a:cubicBezTo>
                    <a:pt x="29162" y="3594"/>
                    <a:pt x="28997" y="3582"/>
                    <a:pt x="28826" y="3555"/>
                  </a:cubicBezTo>
                  <a:cubicBezTo>
                    <a:pt x="26945" y="3257"/>
                    <a:pt x="25933" y="1162"/>
                    <a:pt x="25933" y="1162"/>
                  </a:cubicBezTo>
                  <a:lnTo>
                    <a:pt x="25933" y="1162"/>
                  </a:lnTo>
                  <a:cubicBezTo>
                    <a:pt x="25933" y="1162"/>
                    <a:pt x="26254" y="3662"/>
                    <a:pt x="24444" y="4674"/>
                  </a:cubicBezTo>
                  <a:cubicBezTo>
                    <a:pt x="24023" y="4910"/>
                    <a:pt x="23613" y="5000"/>
                    <a:pt x="23232" y="5000"/>
                  </a:cubicBezTo>
                  <a:cubicBezTo>
                    <a:pt x="21978" y="5000"/>
                    <a:pt x="21039" y="4019"/>
                    <a:pt x="21039" y="4019"/>
                  </a:cubicBezTo>
                  <a:lnTo>
                    <a:pt x="21039" y="4019"/>
                  </a:lnTo>
                  <a:cubicBezTo>
                    <a:pt x="21039" y="4019"/>
                    <a:pt x="21622" y="6091"/>
                    <a:pt x="20313" y="6591"/>
                  </a:cubicBezTo>
                  <a:cubicBezTo>
                    <a:pt x="20089" y="6679"/>
                    <a:pt x="19871" y="6716"/>
                    <a:pt x="19665" y="6716"/>
                  </a:cubicBezTo>
                  <a:cubicBezTo>
                    <a:pt x="18677" y="6716"/>
                    <a:pt x="17943" y="5876"/>
                    <a:pt x="17943" y="5876"/>
                  </a:cubicBezTo>
                  <a:cubicBezTo>
                    <a:pt x="17943" y="5876"/>
                    <a:pt x="17574" y="8058"/>
                    <a:pt x="15271" y="8058"/>
                  </a:cubicBezTo>
                  <a:cubicBezTo>
                    <a:pt x="15162" y="8058"/>
                    <a:pt x="15049" y="8054"/>
                    <a:pt x="14931" y="8043"/>
                  </a:cubicBezTo>
                  <a:cubicBezTo>
                    <a:pt x="12324" y="7829"/>
                    <a:pt x="12288" y="4495"/>
                    <a:pt x="12288" y="4495"/>
                  </a:cubicBezTo>
                  <a:cubicBezTo>
                    <a:pt x="12288" y="4495"/>
                    <a:pt x="11433" y="5446"/>
                    <a:pt x="10236" y="5446"/>
                  </a:cubicBezTo>
                  <a:cubicBezTo>
                    <a:pt x="9798" y="5446"/>
                    <a:pt x="9315" y="5319"/>
                    <a:pt x="8811" y="4972"/>
                  </a:cubicBezTo>
                  <a:cubicBezTo>
                    <a:pt x="6918" y="3662"/>
                    <a:pt x="8811" y="650"/>
                    <a:pt x="8811" y="650"/>
                  </a:cubicBezTo>
                  <a:cubicBezTo>
                    <a:pt x="8811" y="650"/>
                    <a:pt x="8565" y="608"/>
                    <a:pt x="8184" y="608"/>
                  </a:cubicBezTo>
                  <a:cubicBezTo>
                    <a:pt x="7317" y="608"/>
                    <a:pt x="5750" y="821"/>
                    <a:pt x="4775" y="2209"/>
                  </a:cubicBezTo>
                  <a:cubicBezTo>
                    <a:pt x="3358" y="4210"/>
                    <a:pt x="4549" y="6234"/>
                    <a:pt x="4549" y="6234"/>
                  </a:cubicBezTo>
                  <a:cubicBezTo>
                    <a:pt x="4549" y="6234"/>
                    <a:pt x="4538" y="6233"/>
                    <a:pt x="4518" y="6233"/>
                  </a:cubicBezTo>
                  <a:cubicBezTo>
                    <a:pt x="4236" y="6233"/>
                    <a:pt x="2095" y="6326"/>
                    <a:pt x="1084" y="9115"/>
                  </a:cubicBezTo>
                  <a:cubicBezTo>
                    <a:pt x="1" y="12103"/>
                    <a:pt x="2489" y="13889"/>
                    <a:pt x="2489" y="13889"/>
                  </a:cubicBezTo>
                  <a:cubicBezTo>
                    <a:pt x="2489" y="13889"/>
                    <a:pt x="155" y="15080"/>
                    <a:pt x="489" y="18187"/>
                  </a:cubicBezTo>
                  <a:cubicBezTo>
                    <a:pt x="810" y="21283"/>
                    <a:pt x="3858" y="21628"/>
                    <a:pt x="3858" y="21628"/>
                  </a:cubicBezTo>
                  <a:cubicBezTo>
                    <a:pt x="3858" y="21628"/>
                    <a:pt x="2822" y="23450"/>
                    <a:pt x="3858" y="25260"/>
                  </a:cubicBezTo>
                  <a:cubicBezTo>
                    <a:pt x="4882" y="27070"/>
                    <a:pt x="6835" y="27260"/>
                    <a:pt x="6835" y="27260"/>
                  </a:cubicBezTo>
                  <a:cubicBezTo>
                    <a:pt x="6835" y="27260"/>
                    <a:pt x="6454" y="28665"/>
                    <a:pt x="7871" y="30082"/>
                  </a:cubicBezTo>
                  <a:cubicBezTo>
                    <a:pt x="8553" y="30764"/>
                    <a:pt x="9402" y="30941"/>
                    <a:pt x="10098" y="30941"/>
                  </a:cubicBezTo>
                  <a:cubicBezTo>
                    <a:pt x="10846" y="30941"/>
                    <a:pt x="11419" y="30737"/>
                    <a:pt x="11419" y="30737"/>
                  </a:cubicBezTo>
                  <a:lnTo>
                    <a:pt x="11419" y="30737"/>
                  </a:lnTo>
                  <a:cubicBezTo>
                    <a:pt x="11419" y="30737"/>
                    <a:pt x="11407" y="31820"/>
                    <a:pt x="13193" y="33154"/>
                  </a:cubicBezTo>
                  <a:cubicBezTo>
                    <a:pt x="13792" y="33602"/>
                    <a:pt x="14389" y="33752"/>
                    <a:pt x="14918" y="33752"/>
                  </a:cubicBezTo>
                  <a:cubicBezTo>
                    <a:pt x="15976" y="33752"/>
                    <a:pt x="16765" y="33154"/>
                    <a:pt x="16765" y="33154"/>
                  </a:cubicBezTo>
                  <a:cubicBezTo>
                    <a:pt x="16765" y="33154"/>
                    <a:pt x="31886" y="34535"/>
                    <a:pt x="34612" y="34582"/>
                  </a:cubicBezTo>
                  <a:cubicBezTo>
                    <a:pt x="34638" y="34583"/>
                    <a:pt x="34663" y="34583"/>
                    <a:pt x="34688" y="34583"/>
                  </a:cubicBezTo>
                  <a:cubicBezTo>
                    <a:pt x="37328" y="34583"/>
                    <a:pt x="37386" y="32130"/>
                    <a:pt x="37386" y="32130"/>
                  </a:cubicBezTo>
                  <a:cubicBezTo>
                    <a:pt x="37386" y="32130"/>
                    <a:pt x="37899" y="32347"/>
                    <a:pt x="38596" y="32347"/>
                  </a:cubicBezTo>
                  <a:cubicBezTo>
                    <a:pt x="39173" y="32347"/>
                    <a:pt x="39876" y="32198"/>
                    <a:pt x="40518" y="31653"/>
                  </a:cubicBezTo>
                  <a:cubicBezTo>
                    <a:pt x="41923" y="30463"/>
                    <a:pt x="41327" y="29308"/>
                    <a:pt x="41327" y="29308"/>
                  </a:cubicBezTo>
                  <a:cubicBezTo>
                    <a:pt x="41327" y="29308"/>
                    <a:pt x="42970" y="29105"/>
                    <a:pt x="44482" y="27534"/>
                  </a:cubicBezTo>
                  <a:cubicBezTo>
                    <a:pt x="45995" y="25950"/>
                    <a:pt x="44375" y="24057"/>
                    <a:pt x="44375" y="24057"/>
                  </a:cubicBezTo>
                  <a:cubicBezTo>
                    <a:pt x="44375" y="24057"/>
                    <a:pt x="47197" y="23843"/>
                    <a:pt x="48340" y="21343"/>
                  </a:cubicBezTo>
                  <a:cubicBezTo>
                    <a:pt x="49471" y="18842"/>
                    <a:pt x="47626" y="17092"/>
                    <a:pt x="47626" y="17092"/>
                  </a:cubicBezTo>
                  <a:cubicBezTo>
                    <a:pt x="47626" y="17092"/>
                    <a:pt x="49412" y="16175"/>
                    <a:pt x="49316" y="14330"/>
                  </a:cubicBezTo>
                  <a:cubicBezTo>
                    <a:pt x="49209" y="12484"/>
                    <a:pt x="46971" y="12151"/>
                    <a:pt x="46971" y="12151"/>
                  </a:cubicBezTo>
                  <a:cubicBezTo>
                    <a:pt x="46971" y="12151"/>
                    <a:pt x="48007" y="10794"/>
                    <a:pt x="47566" y="8567"/>
                  </a:cubicBezTo>
                  <a:cubicBezTo>
                    <a:pt x="47138" y="6341"/>
                    <a:pt x="45411" y="6019"/>
                    <a:pt x="45411" y="6019"/>
                  </a:cubicBezTo>
                  <a:cubicBezTo>
                    <a:pt x="45411" y="6019"/>
                    <a:pt x="46864" y="4233"/>
                    <a:pt x="45411" y="1840"/>
                  </a:cubicBezTo>
                  <a:cubicBezTo>
                    <a:pt x="44472" y="273"/>
                    <a:pt x="43160" y="0"/>
                    <a:pt x="4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1459700" y="3460975"/>
              <a:ext cx="388450" cy="130400"/>
            </a:xfrm>
            <a:custGeom>
              <a:avLst/>
              <a:gdLst/>
              <a:ahLst/>
              <a:cxnLst/>
              <a:rect l="l" t="t" r="r" b="b"/>
              <a:pathLst>
                <a:path w="15538" h="5216" extrusionOk="0">
                  <a:moveTo>
                    <a:pt x="8049" y="0"/>
                  </a:moveTo>
                  <a:cubicBezTo>
                    <a:pt x="1786" y="0"/>
                    <a:pt x="0" y="5215"/>
                    <a:pt x="0" y="5215"/>
                  </a:cubicBezTo>
                  <a:cubicBezTo>
                    <a:pt x="0" y="5215"/>
                    <a:pt x="3441" y="2608"/>
                    <a:pt x="8156" y="2608"/>
                  </a:cubicBezTo>
                  <a:cubicBezTo>
                    <a:pt x="12871" y="2608"/>
                    <a:pt x="15538" y="5025"/>
                    <a:pt x="15538" y="5025"/>
                  </a:cubicBezTo>
                  <a:cubicBezTo>
                    <a:pt x="15538" y="5025"/>
                    <a:pt x="14300" y="0"/>
                    <a:pt x="8049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1279475" y="3705775"/>
              <a:ext cx="144225" cy="166625"/>
            </a:xfrm>
            <a:custGeom>
              <a:avLst/>
              <a:gdLst/>
              <a:ahLst/>
              <a:cxnLst/>
              <a:rect l="l" t="t" r="r" b="b"/>
              <a:pathLst>
                <a:path w="5769" h="6665" extrusionOk="0">
                  <a:moveTo>
                    <a:pt x="4330" y="0"/>
                  </a:moveTo>
                  <a:cubicBezTo>
                    <a:pt x="3274" y="0"/>
                    <a:pt x="1904" y="293"/>
                    <a:pt x="1185" y="1638"/>
                  </a:cubicBezTo>
                  <a:cubicBezTo>
                    <a:pt x="0" y="3863"/>
                    <a:pt x="1677" y="6665"/>
                    <a:pt x="4110" y="6665"/>
                  </a:cubicBezTo>
                  <a:cubicBezTo>
                    <a:pt x="4293" y="6665"/>
                    <a:pt x="4482" y="6649"/>
                    <a:pt x="4673" y="6615"/>
                  </a:cubicBezTo>
                  <a:lnTo>
                    <a:pt x="5769" y="174"/>
                  </a:lnTo>
                  <a:cubicBezTo>
                    <a:pt x="5769" y="174"/>
                    <a:pt x="5142" y="0"/>
                    <a:pt x="4330" y="0"/>
                  </a:cubicBezTo>
                  <a:close/>
                </a:path>
              </a:pathLst>
            </a:custGeom>
            <a:solidFill>
              <a:srgbClr val="69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1345100" y="3761875"/>
              <a:ext cx="41400" cy="54825"/>
            </a:xfrm>
            <a:custGeom>
              <a:avLst/>
              <a:gdLst/>
              <a:ahLst/>
              <a:cxnLst/>
              <a:rect l="l" t="t" r="r" b="b"/>
              <a:pathLst>
                <a:path w="1656" h="2193" extrusionOk="0">
                  <a:moveTo>
                    <a:pt x="1618" y="1"/>
                  </a:moveTo>
                  <a:cubicBezTo>
                    <a:pt x="1417" y="1"/>
                    <a:pt x="462" y="48"/>
                    <a:pt x="238" y="942"/>
                  </a:cubicBezTo>
                  <a:cubicBezTo>
                    <a:pt x="0" y="1954"/>
                    <a:pt x="1251" y="2192"/>
                    <a:pt x="1251" y="2192"/>
                  </a:cubicBezTo>
                  <a:cubicBezTo>
                    <a:pt x="1251" y="2192"/>
                    <a:pt x="727" y="1657"/>
                    <a:pt x="834" y="978"/>
                  </a:cubicBezTo>
                  <a:cubicBezTo>
                    <a:pt x="941" y="299"/>
                    <a:pt x="1655" y="2"/>
                    <a:pt x="1655" y="2"/>
                  </a:cubicBezTo>
                  <a:cubicBezTo>
                    <a:pt x="1655" y="2"/>
                    <a:pt x="1642" y="1"/>
                    <a:pt x="1618" y="1"/>
                  </a:cubicBezTo>
                  <a:close/>
                </a:path>
              </a:pathLst>
            </a:custGeom>
            <a:solidFill>
              <a:srgbClr val="553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1874925" y="3719975"/>
              <a:ext cx="144475" cy="166475"/>
            </a:xfrm>
            <a:custGeom>
              <a:avLst/>
              <a:gdLst/>
              <a:ahLst/>
              <a:cxnLst/>
              <a:rect l="l" t="t" r="r" b="b"/>
              <a:pathLst>
                <a:path w="5779" h="6659" extrusionOk="0">
                  <a:moveTo>
                    <a:pt x="1451" y="0"/>
                  </a:moveTo>
                  <a:cubicBezTo>
                    <a:pt x="632" y="0"/>
                    <a:pt x="0" y="177"/>
                    <a:pt x="0" y="177"/>
                  </a:cubicBezTo>
                  <a:lnTo>
                    <a:pt x="1108" y="6607"/>
                  </a:lnTo>
                  <a:cubicBezTo>
                    <a:pt x="1303" y="6642"/>
                    <a:pt x="1494" y="6659"/>
                    <a:pt x="1682" y="6659"/>
                  </a:cubicBezTo>
                  <a:cubicBezTo>
                    <a:pt x="4100" y="6659"/>
                    <a:pt x="5779" y="3863"/>
                    <a:pt x="4596" y="1642"/>
                  </a:cubicBezTo>
                  <a:cubicBezTo>
                    <a:pt x="3872" y="294"/>
                    <a:pt x="2507" y="0"/>
                    <a:pt x="1451" y="0"/>
                  </a:cubicBezTo>
                  <a:close/>
                </a:path>
              </a:pathLst>
            </a:custGeom>
            <a:solidFill>
              <a:srgbClr val="69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1912425" y="3775875"/>
              <a:ext cx="41400" cy="55100"/>
            </a:xfrm>
            <a:custGeom>
              <a:avLst/>
              <a:gdLst/>
              <a:ahLst/>
              <a:cxnLst/>
              <a:rect l="l" t="t" r="r" b="b"/>
              <a:pathLst>
                <a:path w="1656" h="2204" extrusionOk="0">
                  <a:moveTo>
                    <a:pt x="26" y="1"/>
                  </a:moveTo>
                  <a:cubicBezTo>
                    <a:pt x="9" y="1"/>
                    <a:pt x="1" y="1"/>
                    <a:pt x="1" y="1"/>
                  </a:cubicBezTo>
                  <a:cubicBezTo>
                    <a:pt x="1" y="1"/>
                    <a:pt x="703" y="299"/>
                    <a:pt x="822" y="977"/>
                  </a:cubicBezTo>
                  <a:cubicBezTo>
                    <a:pt x="929" y="1656"/>
                    <a:pt x="405" y="2204"/>
                    <a:pt x="405" y="2204"/>
                  </a:cubicBezTo>
                  <a:cubicBezTo>
                    <a:pt x="405" y="2204"/>
                    <a:pt x="1656" y="1954"/>
                    <a:pt x="1418" y="954"/>
                  </a:cubicBezTo>
                  <a:cubicBezTo>
                    <a:pt x="1189" y="41"/>
                    <a:pt x="197" y="1"/>
                    <a:pt x="26" y="1"/>
                  </a:cubicBezTo>
                  <a:close/>
                </a:path>
              </a:pathLst>
            </a:custGeom>
            <a:solidFill>
              <a:srgbClr val="553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1412375" y="3627950"/>
              <a:ext cx="487275" cy="142500"/>
            </a:xfrm>
            <a:custGeom>
              <a:avLst/>
              <a:gdLst/>
              <a:ahLst/>
              <a:cxnLst/>
              <a:rect l="l" t="t" r="r" b="b"/>
              <a:pathLst>
                <a:path w="19491" h="5700" extrusionOk="0">
                  <a:moveTo>
                    <a:pt x="7108" y="1"/>
                  </a:moveTo>
                  <a:cubicBezTo>
                    <a:pt x="7108" y="1"/>
                    <a:pt x="6811" y="1144"/>
                    <a:pt x="5810" y="1465"/>
                  </a:cubicBezTo>
                  <a:cubicBezTo>
                    <a:pt x="5658" y="1516"/>
                    <a:pt x="5504" y="1537"/>
                    <a:pt x="5351" y="1537"/>
                  </a:cubicBezTo>
                  <a:cubicBezTo>
                    <a:pt x="4502" y="1537"/>
                    <a:pt x="3715" y="870"/>
                    <a:pt x="3715" y="870"/>
                  </a:cubicBezTo>
                  <a:lnTo>
                    <a:pt x="3715" y="870"/>
                  </a:lnTo>
                  <a:cubicBezTo>
                    <a:pt x="3715" y="870"/>
                    <a:pt x="3822" y="2263"/>
                    <a:pt x="2691" y="3025"/>
                  </a:cubicBezTo>
                  <a:cubicBezTo>
                    <a:pt x="2281" y="3301"/>
                    <a:pt x="1801" y="3446"/>
                    <a:pt x="1319" y="3446"/>
                  </a:cubicBezTo>
                  <a:cubicBezTo>
                    <a:pt x="1030" y="3446"/>
                    <a:pt x="741" y="3394"/>
                    <a:pt x="465" y="3287"/>
                  </a:cubicBezTo>
                  <a:cubicBezTo>
                    <a:pt x="286" y="3882"/>
                    <a:pt x="131" y="4478"/>
                    <a:pt x="0" y="5073"/>
                  </a:cubicBezTo>
                  <a:cubicBezTo>
                    <a:pt x="261" y="5114"/>
                    <a:pt x="578" y="5144"/>
                    <a:pt x="915" y="5144"/>
                  </a:cubicBezTo>
                  <a:cubicBezTo>
                    <a:pt x="1361" y="5144"/>
                    <a:pt x="1845" y="5091"/>
                    <a:pt x="2286" y="4942"/>
                  </a:cubicBezTo>
                  <a:cubicBezTo>
                    <a:pt x="3072" y="4656"/>
                    <a:pt x="3715" y="4073"/>
                    <a:pt x="4060" y="3311"/>
                  </a:cubicBezTo>
                  <a:cubicBezTo>
                    <a:pt x="4060" y="3311"/>
                    <a:pt x="4632" y="3663"/>
                    <a:pt x="5254" y="3663"/>
                  </a:cubicBezTo>
                  <a:cubicBezTo>
                    <a:pt x="5399" y="3663"/>
                    <a:pt x="5547" y="3644"/>
                    <a:pt x="5691" y="3596"/>
                  </a:cubicBezTo>
                  <a:cubicBezTo>
                    <a:pt x="6453" y="3346"/>
                    <a:pt x="6561" y="2477"/>
                    <a:pt x="6561" y="2477"/>
                  </a:cubicBezTo>
                  <a:cubicBezTo>
                    <a:pt x="6561" y="2477"/>
                    <a:pt x="7168" y="3596"/>
                    <a:pt x="8108" y="3596"/>
                  </a:cubicBezTo>
                  <a:cubicBezTo>
                    <a:pt x="9049" y="3596"/>
                    <a:pt x="9418" y="2477"/>
                    <a:pt x="9418" y="2477"/>
                  </a:cubicBezTo>
                  <a:cubicBezTo>
                    <a:pt x="9418" y="2477"/>
                    <a:pt x="9632" y="3561"/>
                    <a:pt x="10573" y="3561"/>
                  </a:cubicBezTo>
                  <a:cubicBezTo>
                    <a:pt x="11514" y="3561"/>
                    <a:pt x="11883" y="2334"/>
                    <a:pt x="11883" y="2334"/>
                  </a:cubicBezTo>
                  <a:cubicBezTo>
                    <a:pt x="12049" y="3049"/>
                    <a:pt x="12633" y="3608"/>
                    <a:pt x="13371" y="3739"/>
                  </a:cubicBezTo>
                  <a:cubicBezTo>
                    <a:pt x="13564" y="3779"/>
                    <a:pt x="13736" y="3796"/>
                    <a:pt x="13891" y="3796"/>
                  </a:cubicBezTo>
                  <a:cubicBezTo>
                    <a:pt x="14747" y="3796"/>
                    <a:pt x="15038" y="3275"/>
                    <a:pt x="15038" y="3275"/>
                  </a:cubicBezTo>
                  <a:cubicBezTo>
                    <a:pt x="15038" y="3275"/>
                    <a:pt x="15216" y="4870"/>
                    <a:pt x="17383" y="5442"/>
                  </a:cubicBezTo>
                  <a:cubicBezTo>
                    <a:pt x="17970" y="5614"/>
                    <a:pt x="18566" y="5700"/>
                    <a:pt x="19170" y="5700"/>
                  </a:cubicBezTo>
                  <a:cubicBezTo>
                    <a:pt x="19277" y="5700"/>
                    <a:pt x="19384" y="5697"/>
                    <a:pt x="19491" y="5692"/>
                  </a:cubicBezTo>
                  <a:cubicBezTo>
                    <a:pt x="19324" y="4430"/>
                    <a:pt x="19145" y="3585"/>
                    <a:pt x="19145" y="3585"/>
                  </a:cubicBezTo>
                  <a:cubicBezTo>
                    <a:pt x="17669" y="3537"/>
                    <a:pt x="16836" y="1013"/>
                    <a:pt x="16836" y="1013"/>
                  </a:cubicBezTo>
                  <a:cubicBezTo>
                    <a:pt x="16494" y="1610"/>
                    <a:pt x="15867" y="1968"/>
                    <a:pt x="15201" y="1968"/>
                  </a:cubicBezTo>
                  <a:cubicBezTo>
                    <a:pt x="15123" y="1968"/>
                    <a:pt x="15045" y="1963"/>
                    <a:pt x="14966" y="1953"/>
                  </a:cubicBezTo>
                  <a:cubicBezTo>
                    <a:pt x="13633" y="1822"/>
                    <a:pt x="13299" y="251"/>
                    <a:pt x="13299" y="251"/>
                  </a:cubicBezTo>
                  <a:cubicBezTo>
                    <a:pt x="13299" y="251"/>
                    <a:pt x="13061" y="1203"/>
                    <a:pt x="11728" y="1251"/>
                  </a:cubicBezTo>
                  <a:cubicBezTo>
                    <a:pt x="11698" y="1252"/>
                    <a:pt x="11669" y="1253"/>
                    <a:pt x="11640" y="1253"/>
                  </a:cubicBezTo>
                  <a:cubicBezTo>
                    <a:pt x="10379" y="1253"/>
                    <a:pt x="10049" y="1"/>
                    <a:pt x="10049" y="1"/>
                  </a:cubicBezTo>
                  <a:cubicBezTo>
                    <a:pt x="9775" y="584"/>
                    <a:pt x="9216" y="977"/>
                    <a:pt x="8585" y="1060"/>
                  </a:cubicBezTo>
                  <a:cubicBezTo>
                    <a:pt x="8513" y="1071"/>
                    <a:pt x="8445" y="1076"/>
                    <a:pt x="8380" y="1076"/>
                  </a:cubicBezTo>
                  <a:cubicBezTo>
                    <a:pt x="7421" y="1076"/>
                    <a:pt x="7108" y="1"/>
                    <a:pt x="7108" y="1"/>
                  </a:cubicBez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1381400" y="3686300"/>
              <a:ext cx="536125" cy="422425"/>
            </a:xfrm>
            <a:custGeom>
              <a:avLst/>
              <a:gdLst/>
              <a:ahLst/>
              <a:cxnLst/>
              <a:rect l="l" t="t" r="r" b="b"/>
              <a:pathLst>
                <a:path w="21445" h="16897" extrusionOk="0">
                  <a:moveTo>
                    <a:pt x="13110" y="0"/>
                  </a:moveTo>
                  <a:cubicBezTo>
                    <a:pt x="13110" y="0"/>
                    <a:pt x="12753" y="1227"/>
                    <a:pt x="11812" y="1227"/>
                  </a:cubicBezTo>
                  <a:cubicBezTo>
                    <a:pt x="10871" y="1227"/>
                    <a:pt x="10657" y="143"/>
                    <a:pt x="10657" y="143"/>
                  </a:cubicBezTo>
                  <a:cubicBezTo>
                    <a:pt x="10657" y="143"/>
                    <a:pt x="10288" y="1262"/>
                    <a:pt x="9347" y="1262"/>
                  </a:cubicBezTo>
                  <a:cubicBezTo>
                    <a:pt x="8407" y="1262"/>
                    <a:pt x="7788" y="143"/>
                    <a:pt x="7788" y="143"/>
                  </a:cubicBezTo>
                  <a:cubicBezTo>
                    <a:pt x="7788" y="143"/>
                    <a:pt x="7680" y="1012"/>
                    <a:pt x="6918" y="1262"/>
                  </a:cubicBezTo>
                  <a:cubicBezTo>
                    <a:pt x="6774" y="1310"/>
                    <a:pt x="6626" y="1329"/>
                    <a:pt x="6481" y="1329"/>
                  </a:cubicBezTo>
                  <a:cubicBezTo>
                    <a:pt x="5859" y="1329"/>
                    <a:pt x="5287" y="977"/>
                    <a:pt x="5287" y="977"/>
                  </a:cubicBezTo>
                  <a:cubicBezTo>
                    <a:pt x="4954" y="1739"/>
                    <a:pt x="4311" y="2322"/>
                    <a:pt x="3513" y="2608"/>
                  </a:cubicBezTo>
                  <a:cubicBezTo>
                    <a:pt x="3069" y="2760"/>
                    <a:pt x="2577" y="2812"/>
                    <a:pt x="2119" y="2812"/>
                  </a:cubicBezTo>
                  <a:cubicBezTo>
                    <a:pt x="1790" y="2812"/>
                    <a:pt x="1479" y="2786"/>
                    <a:pt x="1215" y="2751"/>
                  </a:cubicBezTo>
                  <a:lnTo>
                    <a:pt x="1215" y="2751"/>
                  </a:lnTo>
                  <a:cubicBezTo>
                    <a:pt x="1" y="8120"/>
                    <a:pt x="477" y="13597"/>
                    <a:pt x="3239" y="14919"/>
                  </a:cubicBezTo>
                  <a:cubicBezTo>
                    <a:pt x="6179" y="16325"/>
                    <a:pt x="8827" y="16897"/>
                    <a:pt x="11134" y="16897"/>
                  </a:cubicBezTo>
                  <a:cubicBezTo>
                    <a:pt x="14882" y="16897"/>
                    <a:pt x="17733" y="15389"/>
                    <a:pt x="19480" y="13502"/>
                  </a:cubicBezTo>
                  <a:cubicBezTo>
                    <a:pt x="21444" y="11383"/>
                    <a:pt x="21099" y="6263"/>
                    <a:pt x="20718" y="3358"/>
                  </a:cubicBezTo>
                  <a:lnTo>
                    <a:pt x="20718" y="3358"/>
                  </a:lnTo>
                  <a:cubicBezTo>
                    <a:pt x="20611" y="3363"/>
                    <a:pt x="20504" y="3366"/>
                    <a:pt x="20397" y="3366"/>
                  </a:cubicBezTo>
                  <a:cubicBezTo>
                    <a:pt x="19793" y="3366"/>
                    <a:pt x="19199" y="3280"/>
                    <a:pt x="18622" y="3108"/>
                  </a:cubicBezTo>
                  <a:cubicBezTo>
                    <a:pt x="16443" y="2536"/>
                    <a:pt x="16265" y="941"/>
                    <a:pt x="16265" y="941"/>
                  </a:cubicBezTo>
                  <a:cubicBezTo>
                    <a:pt x="16265" y="941"/>
                    <a:pt x="15983" y="1462"/>
                    <a:pt x="15122" y="1462"/>
                  </a:cubicBezTo>
                  <a:cubicBezTo>
                    <a:pt x="14967" y="1462"/>
                    <a:pt x="14793" y="1445"/>
                    <a:pt x="14598" y="1405"/>
                  </a:cubicBezTo>
                  <a:cubicBezTo>
                    <a:pt x="13872" y="1274"/>
                    <a:pt x="13288" y="715"/>
                    <a:pt x="13110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1631450" y="3877975"/>
              <a:ext cx="56275" cy="31000"/>
            </a:xfrm>
            <a:custGeom>
              <a:avLst/>
              <a:gdLst/>
              <a:ahLst/>
              <a:cxnLst/>
              <a:rect l="l" t="t" r="r" b="b"/>
              <a:pathLst>
                <a:path w="2251" h="1240" extrusionOk="0">
                  <a:moveTo>
                    <a:pt x="1119" y="1"/>
                  </a:moveTo>
                  <a:cubicBezTo>
                    <a:pt x="0" y="1"/>
                    <a:pt x="36" y="1239"/>
                    <a:pt x="36" y="1239"/>
                  </a:cubicBezTo>
                  <a:cubicBezTo>
                    <a:pt x="36" y="1239"/>
                    <a:pt x="441" y="620"/>
                    <a:pt x="1107" y="620"/>
                  </a:cubicBezTo>
                  <a:cubicBezTo>
                    <a:pt x="1774" y="620"/>
                    <a:pt x="2215" y="1239"/>
                    <a:pt x="2215" y="1239"/>
                  </a:cubicBezTo>
                  <a:cubicBezTo>
                    <a:pt x="2215" y="1239"/>
                    <a:pt x="2250" y="1"/>
                    <a:pt x="1119" y="1"/>
                  </a:cubicBez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1432900" y="3900600"/>
              <a:ext cx="93500" cy="54500"/>
            </a:xfrm>
            <a:custGeom>
              <a:avLst/>
              <a:gdLst/>
              <a:ahLst/>
              <a:cxnLst/>
              <a:rect l="l" t="t" r="r" b="b"/>
              <a:pathLst>
                <a:path w="3740" h="2180" extrusionOk="0">
                  <a:moveTo>
                    <a:pt x="1870" y="1"/>
                  </a:moveTo>
                  <a:cubicBezTo>
                    <a:pt x="834" y="1"/>
                    <a:pt x="1" y="489"/>
                    <a:pt x="1" y="1084"/>
                  </a:cubicBezTo>
                  <a:cubicBezTo>
                    <a:pt x="1" y="1692"/>
                    <a:pt x="834" y="2180"/>
                    <a:pt x="1870" y="2180"/>
                  </a:cubicBezTo>
                  <a:cubicBezTo>
                    <a:pt x="2906" y="2180"/>
                    <a:pt x="3739" y="1692"/>
                    <a:pt x="3739" y="1084"/>
                  </a:cubicBezTo>
                  <a:cubicBezTo>
                    <a:pt x="3739" y="489"/>
                    <a:pt x="2906" y="1"/>
                    <a:pt x="187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1635025" y="3948825"/>
              <a:ext cx="51800" cy="51225"/>
            </a:xfrm>
            <a:custGeom>
              <a:avLst/>
              <a:gdLst/>
              <a:ahLst/>
              <a:cxnLst/>
              <a:rect l="l" t="t" r="r" b="b"/>
              <a:pathLst>
                <a:path w="2072" h="2049" extrusionOk="0">
                  <a:moveTo>
                    <a:pt x="1036" y="1"/>
                  </a:moveTo>
                  <a:cubicBezTo>
                    <a:pt x="464" y="1"/>
                    <a:pt x="0" y="727"/>
                    <a:pt x="0" y="1632"/>
                  </a:cubicBezTo>
                  <a:cubicBezTo>
                    <a:pt x="0" y="1763"/>
                    <a:pt x="12" y="1894"/>
                    <a:pt x="36" y="2025"/>
                  </a:cubicBezTo>
                  <a:cubicBezTo>
                    <a:pt x="311" y="1761"/>
                    <a:pt x="667" y="1630"/>
                    <a:pt x="1022" y="1630"/>
                  </a:cubicBezTo>
                  <a:cubicBezTo>
                    <a:pt x="1390" y="1630"/>
                    <a:pt x="1758" y="1770"/>
                    <a:pt x="2036" y="2049"/>
                  </a:cubicBezTo>
                  <a:cubicBezTo>
                    <a:pt x="2060" y="1918"/>
                    <a:pt x="2072" y="1775"/>
                    <a:pt x="2072" y="1632"/>
                  </a:cubicBezTo>
                  <a:cubicBezTo>
                    <a:pt x="2072" y="727"/>
                    <a:pt x="1607" y="1"/>
                    <a:pt x="1036" y="1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1635900" y="3989575"/>
              <a:ext cx="50025" cy="41125"/>
            </a:xfrm>
            <a:custGeom>
              <a:avLst/>
              <a:gdLst/>
              <a:ahLst/>
              <a:cxnLst/>
              <a:rect l="l" t="t" r="r" b="b"/>
              <a:pathLst>
                <a:path w="2001" h="1645" extrusionOk="0">
                  <a:moveTo>
                    <a:pt x="987" y="0"/>
                  </a:moveTo>
                  <a:cubicBezTo>
                    <a:pt x="632" y="0"/>
                    <a:pt x="276" y="131"/>
                    <a:pt x="1" y="395"/>
                  </a:cubicBezTo>
                  <a:cubicBezTo>
                    <a:pt x="108" y="1109"/>
                    <a:pt x="513" y="1645"/>
                    <a:pt x="1001" y="1645"/>
                  </a:cubicBezTo>
                  <a:cubicBezTo>
                    <a:pt x="1477" y="1645"/>
                    <a:pt x="1882" y="1121"/>
                    <a:pt x="2001" y="419"/>
                  </a:cubicBezTo>
                  <a:cubicBezTo>
                    <a:pt x="1723" y="140"/>
                    <a:pt x="1355" y="0"/>
                    <a:pt x="987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1449575" y="3710100"/>
              <a:ext cx="152725" cy="187550"/>
            </a:xfrm>
            <a:custGeom>
              <a:avLst/>
              <a:gdLst/>
              <a:ahLst/>
              <a:cxnLst/>
              <a:rect l="l" t="t" r="r" b="b"/>
              <a:pathLst>
                <a:path w="6109" h="7502" extrusionOk="0">
                  <a:moveTo>
                    <a:pt x="3048" y="1"/>
                  </a:moveTo>
                  <a:cubicBezTo>
                    <a:pt x="1370" y="1"/>
                    <a:pt x="0" y="1680"/>
                    <a:pt x="0" y="3751"/>
                  </a:cubicBezTo>
                  <a:cubicBezTo>
                    <a:pt x="0" y="5823"/>
                    <a:pt x="1370" y="7502"/>
                    <a:pt x="3048" y="7502"/>
                  </a:cubicBezTo>
                  <a:cubicBezTo>
                    <a:pt x="4739" y="7502"/>
                    <a:pt x="6108" y="5823"/>
                    <a:pt x="6108" y="3751"/>
                  </a:cubicBezTo>
                  <a:cubicBezTo>
                    <a:pt x="6108" y="1680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1448741" y="3709797"/>
              <a:ext cx="155684" cy="133675"/>
            </a:xfrm>
            <a:custGeom>
              <a:avLst/>
              <a:gdLst/>
              <a:ahLst/>
              <a:cxnLst/>
              <a:rect l="l" t="t" r="r" b="b"/>
              <a:pathLst>
                <a:path w="6228" h="5347" extrusionOk="0">
                  <a:moveTo>
                    <a:pt x="3071" y="1"/>
                  </a:moveTo>
                  <a:cubicBezTo>
                    <a:pt x="1554" y="1"/>
                    <a:pt x="965" y="1049"/>
                    <a:pt x="965" y="1049"/>
                  </a:cubicBezTo>
                  <a:cubicBezTo>
                    <a:pt x="965" y="1049"/>
                    <a:pt x="1" y="5347"/>
                    <a:pt x="3108" y="5347"/>
                  </a:cubicBezTo>
                  <a:cubicBezTo>
                    <a:pt x="6228" y="5347"/>
                    <a:pt x="5323" y="1191"/>
                    <a:pt x="5323" y="1191"/>
                  </a:cubicBezTo>
                  <a:cubicBezTo>
                    <a:pt x="4835" y="441"/>
                    <a:pt x="3989" y="1"/>
                    <a:pt x="3096" y="1"/>
                  </a:cubicBezTo>
                  <a:cubicBezTo>
                    <a:pt x="3088" y="1"/>
                    <a:pt x="3079" y="1"/>
                    <a:pt x="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1705550" y="3710100"/>
              <a:ext cx="152725" cy="187550"/>
            </a:xfrm>
            <a:custGeom>
              <a:avLst/>
              <a:gdLst/>
              <a:ahLst/>
              <a:cxnLst/>
              <a:rect l="l" t="t" r="r" b="b"/>
              <a:pathLst>
                <a:path w="6109" h="7502" extrusionOk="0">
                  <a:moveTo>
                    <a:pt x="3049" y="1"/>
                  </a:moveTo>
                  <a:cubicBezTo>
                    <a:pt x="1370" y="1"/>
                    <a:pt x="1" y="1680"/>
                    <a:pt x="1" y="3751"/>
                  </a:cubicBezTo>
                  <a:cubicBezTo>
                    <a:pt x="1" y="5823"/>
                    <a:pt x="1370" y="7502"/>
                    <a:pt x="3049" y="7502"/>
                  </a:cubicBezTo>
                  <a:cubicBezTo>
                    <a:pt x="4740" y="7502"/>
                    <a:pt x="6109" y="5823"/>
                    <a:pt x="6109" y="3751"/>
                  </a:cubicBezTo>
                  <a:cubicBezTo>
                    <a:pt x="6109" y="1680"/>
                    <a:pt x="4740" y="1"/>
                    <a:pt x="3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1704675" y="3709161"/>
              <a:ext cx="155700" cy="133675"/>
            </a:xfrm>
            <a:custGeom>
              <a:avLst/>
              <a:gdLst/>
              <a:ahLst/>
              <a:cxnLst/>
              <a:rect l="l" t="t" r="r" b="b"/>
              <a:pathLst>
                <a:path w="6228" h="5347" extrusionOk="0">
                  <a:moveTo>
                    <a:pt x="3070" y="1"/>
                  </a:moveTo>
                  <a:cubicBezTo>
                    <a:pt x="1541" y="1"/>
                    <a:pt x="965" y="1049"/>
                    <a:pt x="965" y="1049"/>
                  </a:cubicBezTo>
                  <a:cubicBezTo>
                    <a:pt x="965" y="1049"/>
                    <a:pt x="0" y="5347"/>
                    <a:pt x="3108" y="5347"/>
                  </a:cubicBezTo>
                  <a:cubicBezTo>
                    <a:pt x="6227" y="5347"/>
                    <a:pt x="5322" y="1191"/>
                    <a:pt x="5322" y="1191"/>
                  </a:cubicBezTo>
                  <a:cubicBezTo>
                    <a:pt x="4822" y="441"/>
                    <a:pt x="3989" y="1"/>
                    <a:pt x="3096" y="1"/>
                  </a:cubicBezTo>
                  <a:cubicBezTo>
                    <a:pt x="3087" y="1"/>
                    <a:pt x="3078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1777600" y="3904775"/>
              <a:ext cx="93775" cy="54200"/>
            </a:xfrm>
            <a:custGeom>
              <a:avLst/>
              <a:gdLst/>
              <a:ahLst/>
              <a:cxnLst/>
              <a:rect l="l" t="t" r="r" b="b"/>
              <a:pathLst>
                <a:path w="3751" h="2168" extrusionOk="0">
                  <a:moveTo>
                    <a:pt x="1881" y="1"/>
                  </a:moveTo>
                  <a:cubicBezTo>
                    <a:pt x="845" y="1"/>
                    <a:pt x="0" y="489"/>
                    <a:pt x="0" y="1084"/>
                  </a:cubicBezTo>
                  <a:cubicBezTo>
                    <a:pt x="0" y="1679"/>
                    <a:pt x="845" y="2167"/>
                    <a:pt x="1881" y="2167"/>
                  </a:cubicBezTo>
                  <a:cubicBezTo>
                    <a:pt x="2917" y="2167"/>
                    <a:pt x="3751" y="1679"/>
                    <a:pt x="3751" y="1084"/>
                  </a:cubicBezTo>
                  <a:cubicBezTo>
                    <a:pt x="3751" y="489"/>
                    <a:pt x="2917" y="1"/>
                    <a:pt x="1881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1147922" y="2586234"/>
              <a:ext cx="1026009" cy="934174"/>
            </a:xfrm>
            <a:custGeom>
              <a:avLst/>
              <a:gdLst/>
              <a:ahLst/>
              <a:cxnLst/>
              <a:rect l="l" t="t" r="r" b="b"/>
              <a:pathLst>
                <a:path w="36791" h="31995" extrusionOk="0">
                  <a:moveTo>
                    <a:pt x="18895" y="1"/>
                  </a:moveTo>
                  <a:cubicBezTo>
                    <a:pt x="16109" y="1"/>
                    <a:pt x="15276" y="2608"/>
                    <a:pt x="15276" y="2608"/>
                  </a:cubicBezTo>
                  <a:cubicBezTo>
                    <a:pt x="15276" y="2608"/>
                    <a:pt x="14594" y="2309"/>
                    <a:pt x="13662" y="2309"/>
                  </a:cubicBezTo>
                  <a:cubicBezTo>
                    <a:pt x="12952" y="2309"/>
                    <a:pt x="12096" y="2483"/>
                    <a:pt x="11287" y="3096"/>
                  </a:cubicBezTo>
                  <a:cubicBezTo>
                    <a:pt x="9406" y="4513"/>
                    <a:pt x="10906" y="7442"/>
                    <a:pt x="10906" y="7442"/>
                  </a:cubicBezTo>
                  <a:cubicBezTo>
                    <a:pt x="10906" y="7442"/>
                    <a:pt x="8811" y="7656"/>
                    <a:pt x="8370" y="9835"/>
                  </a:cubicBezTo>
                  <a:cubicBezTo>
                    <a:pt x="7918" y="12002"/>
                    <a:pt x="9835" y="13360"/>
                    <a:pt x="9835" y="13360"/>
                  </a:cubicBezTo>
                  <a:cubicBezTo>
                    <a:pt x="9835" y="13360"/>
                    <a:pt x="8108" y="13360"/>
                    <a:pt x="6977" y="14336"/>
                  </a:cubicBezTo>
                  <a:cubicBezTo>
                    <a:pt x="5846" y="15324"/>
                    <a:pt x="5941" y="16943"/>
                    <a:pt x="5941" y="16943"/>
                  </a:cubicBezTo>
                  <a:cubicBezTo>
                    <a:pt x="5941" y="16943"/>
                    <a:pt x="5455" y="16733"/>
                    <a:pt x="4754" y="16733"/>
                  </a:cubicBezTo>
                  <a:cubicBezTo>
                    <a:pt x="4029" y="16733"/>
                    <a:pt x="3075" y="16958"/>
                    <a:pt x="2191" y="17872"/>
                  </a:cubicBezTo>
                  <a:cubicBezTo>
                    <a:pt x="453" y="19658"/>
                    <a:pt x="1881" y="23266"/>
                    <a:pt x="1881" y="23266"/>
                  </a:cubicBezTo>
                  <a:cubicBezTo>
                    <a:pt x="1881" y="23266"/>
                    <a:pt x="0" y="26266"/>
                    <a:pt x="1881" y="27576"/>
                  </a:cubicBezTo>
                  <a:cubicBezTo>
                    <a:pt x="2385" y="27923"/>
                    <a:pt x="2868" y="28050"/>
                    <a:pt x="3306" y="28050"/>
                  </a:cubicBezTo>
                  <a:cubicBezTo>
                    <a:pt x="4503" y="28050"/>
                    <a:pt x="5358" y="27099"/>
                    <a:pt x="5358" y="27099"/>
                  </a:cubicBezTo>
                  <a:cubicBezTo>
                    <a:pt x="5358" y="27099"/>
                    <a:pt x="5394" y="30433"/>
                    <a:pt x="8001" y="30647"/>
                  </a:cubicBezTo>
                  <a:cubicBezTo>
                    <a:pt x="8118" y="30658"/>
                    <a:pt x="8231" y="30662"/>
                    <a:pt x="8339" y="30662"/>
                  </a:cubicBezTo>
                  <a:cubicBezTo>
                    <a:pt x="10633" y="30662"/>
                    <a:pt x="11013" y="28480"/>
                    <a:pt x="11013" y="28480"/>
                  </a:cubicBezTo>
                  <a:cubicBezTo>
                    <a:pt x="11013" y="28480"/>
                    <a:pt x="11761" y="29327"/>
                    <a:pt x="12758" y="29327"/>
                  </a:cubicBezTo>
                  <a:cubicBezTo>
                    <a:pt x="12961" y="29327"/>
                    <a:pt x="13175" y="29291"/>
                    <a:pt x="13395" y="29207"/>
                  </a:cubicBezTo>
                  <a:cubicBezTo>
                    <a:pt x="14704" y="28695"/>
                    <a:pt x="14121" y="26635"/>
                    <a:pt x="14121" y="26635"/>
                  </a:cubicBezTo>
                  <a:lnTo>
                    <a:pt x="14121" y="26635"/>
                  </a:lnTo>
                  <a:cubicBezTo>
                    <a:pt x="14121" y="26635"/>
                    <a:pt x="15055" y="27611"/>
                    <a:pt x="16304" y="27611"/>
                  </a:cubicBezTo>
                  <a:cubicBezTo>
                    <a:pt x="16687" y="27611"/>
                    <a:pt x="17101" y="27519"/>
                    <a:pt x="17526" y="27278"/>
                  </a:cubicBezTo>
                  <a:cubicBezTo>
                    <a:pt x="19336" y="26266"/>
                    <a:pt x="19014" y="23766"/>
                    <a:pt x="19014" y="23766"/>
                  </a:cubicBezTo>
                  <a:lnTo>
                    <a:pt x="19014" y="23766"/>
                  </a:lnTo>
                  <a:cubicBezTo>
                    <a:pt x="19015" y="23766"/>
                    <a:pt x="20027" y="25873"/>
                    <a:pt x="21908" y="26159"/>
                  </a:cubicBezTo>
                  <a:cubicBezTo>
                    <a:pt x="22074" y="26184"/>
                    <a:pt x="22234" y="26195"/>
                    <a:pt x="22389" y="26195"/>
                  </a:cubicBezTo>
                  <a:cubicBezTo>
                    <a:pt x="23986" y="26195"/>
                    <a:pt x="24956" y="24968"/>
                    <a:pt x="24956" y="24968"/>
                  </a:cubicBezTo>
                  <a:lnTo>
                    <a:pt x="24956" y="24968"/>
                  </a:lnTo>
                  <a:cubicBezTo>
                    <a:pt x="24956" y="24968"/>
                    <a:pt x="24158" y="27433"/>
                    <a:pt x="25634" y="28302"/>
                  </a:cubicBezTo>
                  <a:cubicBezTo>
                    <a:pt x="26015" y="28524"/>
                    <a:pt x="26397" y="28607"/>
                    <a:pt x="26753" y="28607"/>
                  </a:cubicBezTo>
                  <a:cubicBezTo>
                    <a:pt x="27787" y="28607"/>
                    <a:pt x="28611" y="27909"/>
                    <a:pt x="28611" y="27909"/>
                  </a:cubicBezTo>
                  <a:lnTo>
                    <a:pt x="28611" y="27909"/>
                  </a:lnTo>
                  <a:cubicBezTo>
                    <a:pt x="28611" y="27909"/>
                    <a:pt x="28182" y="31921"/>
                    <a:pt x="30861" y="31993"/>
                  </a:cubicBezTo>
                  <a:cubicBezTo>
                    <a:pt x="30900" y="31994"/>
                    <a:pt x="30939" y="31994"/>
                    <a:pt x="30976" y="31994"/>
                  </a:cubicBezTo>
                  <a:cubicBezTo>
                    <a:pt x="33536" y="31994"/>
                    <a:pt x="33385" y="29647"/>
                    <a:pt x="33385" y="29647"/>
                  </a:cubicBezTo>
                  <a:cubicBezTo>
                    <a:pt x="33385" y="29647"/>
                    <a:pt x="35350" y="29647"/>
                    <a:pt x="36064" y="28052"/>
                  </a:cubicBezTo>
                  <a:cubicBezTo>
                    <a:pt x="36790" y="26456"/>
                    <a:pt x="35028" y="25075"/>
                    <a:pt x="35028" y="25075"/>
                  </a:cubicBezTo>
                  <a:cubicBezTo>
                    <a:pt x="35028" y="25075"/>
                    <a:pt x="35790" y="23408"/>
                    <a:pt x="34731" y="22694"/>
                  </a:cubicBezTo>
                  <a:cubicBezTo>
                    <a:pt x="34731" y="22694"/>
                    <a:pt x="35981" y="20158"/>
                    <a:pt x="35112" y="18955"/>
                  </a:cubicBezTo>
                  <a:cubicBezTo>
                    <a:pt x="34576" y="18241"/>
                    <a:pt x="33814" y="17741"/>
                    <a:pt x="32933" y="17551"/>
                  </a:cubicBezTo>
                  <a:cubicBezTo>
                    <a:pt x="32933" y="17551"/>
                    <a:pt x="34028" y="16681"/>
                    <a:pt x="33421" y="15372"/>
                  </a:cubicBezTo>
                  <a:cubicBezTo>
                    <a:pt x="32826" y="14074"/>
                    <a:pt x="31849" y="13800"/>
                    <a:pt x="31849" y="13800"/>
                  </a:cubicBezTo>
                  <a:cubicBezTo>
                    <a:pt x="31849" y="13800"/>
                    <a:pt x="33528" y="12276"/>
                    <a:pt x="33040" y="10597"/>
                  </a:cubicBezTo>
                  <a:cubicBezTo>
                    <a:pt x="32540" y="8907"/>
                    <a:pt x="30456" y="8418"/>
                    <a:pt x="30456" y="8418"/>
                  </a:cubicBezTo>
                  <a:cubicBezTo>
                    <a:pt x="30456" y="8418"/>
                    <a:pt x="32599" y="6847"/>
                    <a:pt x="31302" y="4728"/>
                  </a:cubicBezTo>
                  <a:cubicBezTo>
                    <a:pt x="30564" y="3534"/>
                    <a:pt x="29656" y="3273"/>
                    <a:pt x="29004" y="3273"/>
                  </a:cubicBezTo>
                  <a:cubicBezTo>
                    <a:pt x="28498" y="3273"/>
                    <a:pt x="28147" y="3430"/>
                    <a:pt x="28147" y="3430"/>
                  </a:cubicBezTo>
                  <a:cubicBezTo>
                    <a:pt x="28147" y="3430"/>
                    <a:pt x="28420" y="1418"/>
                    <a:pt x="26146" y="489"/>
                  </a:cubicBezTo>
                  <a:cubicBezTo>
                    <a:pt x="25724" y="318"/>
                    <a:pt x="25335" y="248"/>
                    <a:pt x="24982" y="248"/>
                  </a:cubicBezTo>
                  <a:cubicBezTo>
                    <a:pt x="23437" y="248"/>
                    <a:pt x="22562" y="1572"/>
                    <a:pt x="22562" y="1572"/>
                  </a:cubicBezTo>
                  <a:cubicBezTo>
                    <a:pt x="22562" y="1572"/>
                    <a:pt x="21693" y="1"/>
                    <a:pt x="18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37"/>
          <p:cNvGrpSpPr/>
          <p:nvPr/>
        </p:nvGrpSpPr>
        <p:grpSpPr>
          <a:xfrm>
            <a:off x="797869" y="1894492"/>
            <a:ext cx="3538602" cy="2557462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396424" y="810300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hr-HR" sz="2400" dirty="0">
                  <a:solidFill>
                    <a:srgbClr val="FF0000"/>
                  </a:solidFill>
                </a:rPr>
                <a:t>TJEDNO SATI REDOVNE NASTAVE MATEMATIKE:</a:t>
              </a:r>
            </a:p>
            <a:p>
              <a:pPr algn="ctr"/>
              <a:r>
                <a:rPr lang="hr-HR" sz="2800" b="1" dirty="0">
                  <a:solidFill>
                    <a:srgbClr val="FF0000"/>
                  </a:solidFill>
                </a:rPr>
                <a:t>5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532;p37">
            <a:extLst>
              <a:ext uri="{FF2B5EF4-FFF2-40B4-BE49-F238E27FC236}">
                <a16:creationId xmlns:a16="http://schemas.microsoft.com/office/drawing/2014/main" id="{4F9A4897-D0A6-488C-BFC3-5D1116531C11}"/>
              </a:ext>
            </a:extLst>
          </p:cNvPr>
          <p:cNvGrpSpPr/>
          <p:nvPr/>
        </p:nvGrpSpPr>
        <p:grpSpPr>
          <a:xfrm>
            <a:off x="4807529" y="1894492"/>
            <a:ext cx="3538602" cy="2557462"/>
            <a:chOff x="2180925" y="540000"/>
            <a:chExt cx="4796700" cy="2370300"/>
          </a:xfrm>
        </p:grpSpPr>
        <p:sp>
          <p:nvSpPr>
            <p:cNvPr id="28" name="Google Shape;533;p37">
              <a:extLst>
                <a:ext uri="{FF2B5EF4-FFF2-40B4-BE49-F238E27FC236}">
                  <a16:creationId xmlns:a16="http://schemas.microsoft.com/office/drawing/2014/main" id="{2C3F243A-79E0-4EF8-8E2E-9B09E30D141B}"/>
                </a:ext>
              </a:extLst>
            </p:cNvPr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Google Shape;534;p37">
                  <a:extLst>
                    <a:ext uri="{FF2B5EF4-FFF2-40B4-BE49-F238E27FC236}">
                      <a16:creationId xmlns:a16="http://schemas.microsoft.com/office/drawing/2014/main" id="{98658120-3273-4A1F-8A15-F5A0538C4EE6}"/>
                    </a:ext>
                  </a:extLst>
                </p:cNvPr>
                <p:cNvSpPr/>
                <p:nvPr/>
              </p:nvSpPr>
              <p:spPr>
                <a:xfrm>
                  <a:off x="2479450" y="819175"/>
                  <a:ext cx="4198200" cy="1829700"/>
                </a:xfrm>
                <a:prstGeom prst="roundRect">
                  <a:avLst>
                    <a:gd name="adj" fmla="val 6628"/>
                  </a:avLst>
                </a:prstGeom>
                <a:solidFill>
                  <a:schemeClr val="accent5"/>
                </a:solidFill>
                <a:ln w="762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hr-HR" sz="2400" dirty="0">
                      <a:solidFill>
                        <a:srgbClr val="FF0000"/>
                      </a:solidFill>
                    </a:rPr>
                    <a:t>GODIŠNJE SATI REDOVNE NASTAVE MATEMATIKE: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hr-H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∙5=175</m:t>
                        </m:r>
                      </m:oMath>
                    </m:oMathPara>
                  </a14:m>
                  <a:endParaRPr lang="hr-HR" sz="2800" dirty="0">
                    <a:solidFill>
                      <a:srgbClr val="FF0000"/>
                    </a:solidFill>
                  </a:endParaRP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mc:Choice>
          <mc:Fallback xmlns="">
            <p:sp>
              <p:nvSpPr>
                <p:cNvPr id="29" name="Google Shape;534;p37">
                  <a:extLst>
                    <a:ext uri="{FF2B5EF4-FFF2-40B4-BE49-F238E27FC236}">
                      <a16:creationId xmlns:a16="http://schemas.microsoft.com/office/drawing/2014/main" id="{98658120-3273-4A1F-8A15-F5A0538C4E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450" y="819175"/>
                  <a:ext cx="4198200" cy="1829700"/>
                </a:xfrm>
                <a:prstGeom prst="roundRect">
                  <a:avLst>
                    <a:gd name="adj" fmla="val 6628"/>
                  </a:avLst>
                </a:prstGeom>
                <a:blipFill>
                  <a:blip r:embed="rId3"/>
                  <a:stretch>
                    <a:fillRect t="-5638"/>
                  </a:stretch>
                </a:blipFill>
                <a:ln w="762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Google Shape;535;p37">
              <a:extLst>
                <a:ext uri="{FF2B5EF4-FFF2-40B4-BE49-F238E27FC236}">
                  <a16:creationId xmlns:a16="http://schemas.microsoft.com/office/drawing/2014/main" id="{D79CDFD1-C8FD-4B01-B078-CBFA201EA4F4}"/>
                </a:ext>
              </a:extLst>
            </p:cNvPr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6;p37">
              <a:extLst>
                <a:ext uri="{FF2B5EF4-FFF2-40B4-BE49-F238E27FC236}">
                  <a16:creationId xmlns:a16="http://schemas.microsoft.com/office/drawing/2014/main" id="{FEB65E1F-F307-4C5E-95E2-B4C46C00D4D5}"/>
                </a:ext>
              </a:extLst>
            </p:cNvPr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id="{ADBE5179-C82E-461A-9545-7350826091EF}"/>
                </a:ext>
              </a:extLst>
            </p:cNvPr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id="{B25FFC46-59AF-4ED6-95B2-F8717B6CC481}"/>
                </a:ext>
              </a:extLst>
            </p:cNvPr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5E97DB1-6A59-427D-B994-CE37F80CA37B}"/>
              </a:ext>
            </a:extLst>
          </p:cNvPr>
          <p:cNvSpPr txBox="1"/>
          <p:nvPr/>
        </p:nvSpPr>
        <p:spPr>
          <a:xfrm>
            <a:off x="1995355" y="206996"/>
            <a:ext cx="5367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4000" b="1" dirty="0">
                <a:solidFill>
                  <a:srgbClr val="FFFF00"/>
                </a:solidFill>
              </a:rPr>
              <a:t>A1 program</a:t>
            </a:r>
            <a:br>
              <a:rPr lang="hr-HR" sz="4000" b="1" dirty="0">
                <a:solidFill>
                  <a:srgbClr val="FFFF00"/>
                </a:solidFill>
              </a:rPr>
            </a:br>
            <a:r>
              <a:rPr lang="hr-HR" sz="4000" b="1" dirty="0">
                <a:solidFill>
                  <a:srgbClr val="FFFF00"/>
                </a:solidFill>
              </a:rPr>
              <a:t>REDOVNA NASTAVA</a:t>
            </a:r>
          </a:p>
        </p:txBody>
      </p:sp>
    </p:spTree>
    <p:extLst>
      <p:ext uri="{BB962C8B-B14F-4D97-AF65-F5344CB8AC3E}">
        <p14:creationId xmlns:p14="http://schemas.microsoft.com/office/powerpoint/2010/main" val="377155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37"/>
          <p:cNvGrpSpPr/>
          <p:nvPr/>
        </p:nvGrpSpPr>
        <p:grpSpPr>
          <a:xfrm>
            <a:off x="797869" y="1894492"/>
            <a:ext cx="3538602" cy="2557462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hr-HR" sz="2800" dirty="0">
                  <a:solidFill>
                    <a:srgbClr val="FF0000"/>
                  </a:solidFill>
                </a:rPr>
                <a:t>TJEDNO SATI A2 MATEMATIKE:</a:t>
              </a:r>
            </a:p>
            <a:p>
              <a:pPr algn="ctr"/>
              <a:r>
                <a:rPr lang="hr-HR" sz="2800" b="1" dirty="0">
                  <a:solidFill>
                    <a:srgbClr val="FF0000"/>
                  </a:solidFill>
                </a:rPr>
                <a:t>1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532;p37">
            <a:extLst>
              <a:ext uri="{FF2B5EF4-FFF2-40B4-BE49-F238E27FC236}">
                <a16:creationId xmlns:a16="http://schemas.microsoft.com/office/drawing/2014/main" id="{4F9A4897-D0A6-488C-BFC3-5D1116531C11}"/>
              </a:ext>
            </a:extLst>
          </p:cNvPr>
          <p:cNvGrpSpPr/>
          <p:nvPr/>
        </p:nvGrpSpPr>
        <p:grpSpPr>
          <a:xfrm>
            <a:off x="4807529" y="1894492"/>
            <a:ext cx="3538602" cy="2557462"/>
            <a:chOff x="2180925" y="540000"/>
            <a:chExt cx="4796700" cy="2370300"/>
          </a:xfrm>
        </p:grpSpPr>
        <p:sp>
          <p:nvSpPr>
            <p:cNvPr id="28" name="Google Shape;533;p37">
              <a:extLst>
                <a:ext uri="{FF2B5EF4-FFF2-40B4-BE49-F238E27FC236}">
                  <a16:creationId xmlns:a16="http://schemas.microsoft.com/office/drawing/2014/main" id="{2C3F243A-79E0-4EF8-8E2E-9B09E30D141B}"/>
                </a:ext>
              </a:extLst>
            </p:cNvPr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Google Shape;534;p37">
                  <a:extLst>
                    <a:ext uri="{FF2B5EF4-FFF2-40B4-BE49-F238E27FC236}">
                      <a16:creationId xmlns:a16="http://schemas.microsoft.com/office/drawing/2014/main" id="{98658120-3273-4A1F-8A15-F5A0538C4EE6}"/>
                    </a:ext>
                  </a:extLst>
                </p:cNvPr>
                <p:cNvSpPr/>
                <p:nvPr/>
              </p:nvSpPr>
              <p:spPr>
                <a:xfrm>
                  <a:off x="2479450" y="819175"/>
                  <a:ext cx="4198200" cy="1829700"/>
                </a:xfrm>
                <a:prstGeom prst="roundRect">
                  <a:avLst>
                    <a:gd name="adj" fmla="val 6628"/>
                  </a:avLst>
                </a:prstGeom>
                <a:solidFill>
                  <a:schemeClr val="accent5"/>
                </a:solidFill>
                <a:ln w="762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hr-HR" sz="2800" dirty="0">
                      <a:solidFill>
                        <a:srgbClr val="FF0000"/>
                      </a:solidFill>
                    </a:rPr>
                    <a:t>GODIŠNJE SATI A2 MATEMATIKE: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hr-H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∙1=35</m:t>
                        </m:r>
                      </m:oMath>
                    </m:oMathPara>
                  </a14:m>
                  <a:endParaRPr lang="hr-HR" sz="2800" dirty="0">
                    <a:solidFill>
                      <a:srgbClr val="FF0000"/>
                    </a:solidFill>
                  </a:endParaRP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mc:Choice>
          <mc:Fallback xmlns="">
            <p:sp>
              <p:nvSpPr>
                <p:cNvPr id="29" name="Google Shape;534;p37">
                  <a:extLst>
                    <a:ext uri="{FF2B5EF4-FFF2-40B4-BE49-F238E27FC236}">
                      <a16:creationId xmlns:a16="http://schemas.microsoft.com/office/drawing/2014/main" id="{98658120-3273-4A1F-8A15-F5A0538C4E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450" y="819175"/>
                  <a:ext cx="4198200" cy="1829700"/>
                </a:xfrm>
                <a:prstGeom prst="roundRect">
                  <a:avLst>
                    <a:gd name="adj" fmla="val 6628"/>
                  </a:avLst>
                </a:prstGeom>
                <a:blipFill>
                  <a:blip r:embed="rId3"/>
                  <a:stretch>
                    <a:fillRect t="-2077" r="-2495"/>
                  </a:stretch>
                </a:blipFill>
                <a:ln w="762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Google Shape;535;p37">
              <a:extLst>
                <a:ext uri="{FF2B5EF4-FFF2-40B4-BE49-F238E27FC236}">
                  <a16:creationId xmlns:a16="http://schemas.microsoft.com/office/drawing/2014/main" id="{D79CDFD1-C8FD-4B01-B078-CBFA201EA4F4}"/>
                </a:ext>
              </a:extLst>
            </p:cNvPr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6;p37">
              <a:extLst>
                <a:ext uri="{FF2B5EF4-FFF2-40B4-BE49-F238E27FC236}">
                  <a16:creationId xmlns:a16="http://schemas.microsoft.com/office/drawing/2014/main" id="{FEB65E1F-F307-4C5E-95E2-B4C46C00D4D5}"/>
                </a:ext>
              </a:extLst>
            </p:cNvPr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id="{ADBE5179-C82E-461A-9545-7350826091EF}"/>
                </a:ext>
              </a:extLst>
            </p:cNvPr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id="{B25FFC46-59AF-4ED6-95B2-F8717B6CC481}"/>
                </a:ext>
              </a:extLst>
            </p:cNvPr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5E97DB1-6A59-427D-B994-CE37F80CA37B}"/>
              </a:ext>
            </a:extLst>
          </p:cNvPr>
          <p:cNvSpPr txBox="1"/>
          <p:nvPr/>
        </p:nvSpPr>
        <p:spPr>
          <a:xfrm>
            <a:off x="273327" y="69872"/>
            <a:ext cx="8009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solidFill>
                  <a:srgbClr val="FFFF00"/>
                </a:solidFill>
              </a:rPr>
              <a:t>A2 program</a:t>
            </a:r>
            <a:br>
              <a:rPr lang="hr-HR" sz="4000" b="1" dirty="0">
                <a:solidFill>
                  <a:srgbClr val="FFFF00"/>
                </a:solidFill>
              </a:rPr>
            </a:br>
            <a:r>
              <a:rPr lang="hr-HR" sz="3200" b="1" dirty="0" err="1">
                <a:solidFill>
                  <a:srgbClr val="FFFF00"/>
                </a:solidFill>
              </a:rPr>
              <a:t>Program</a:t>
            </a:r>
            <a:r>
              <a:rPr lang="hr-HR" sz="3200" b="1" dirty="0">
                <a:solidFill>
                  <a:srgbClr val="FFFF00"/>
                </a:solidFill>
              </a:rPr>
              <a:t> potpore, potpomognutog i</a:t>
            </a:r>
          </a:p>
          <a:p>
            <a:pPr algn="ctr"/>
            <a:r>
              <a:rPr lang="hr-HR" sz="3200" b="1" dirty="0">
                <a:solidFill>
                  <a:srgbClr val="FFFF00"/>
                </a:solidFill>
              </a:rPr>
              <a:t>obogaćenog učenja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8"/>
          <p:cNvSpPr/>
          <p:nvPr/>
        </p:nvSpPr>
        <p:spPr>
          <a:xfrm flipH="1">
            <a:off x="1038866" y="2033508"/>
            <a:ext cx="210320" cy="139874"/>
          </a:xfrm>
          <a:custGeom>
            <a:avLst/>
            <a:gdLst/>
            <a:ahLst/>
            <a:cxnLst/>
            <a:rect l="l" t="t" r="r" b="b"/>
            <a:pathLst>
              <a:path w="5995" h="3987" extrusionOk="0">
                <a:moveTo>
                  <a:pt x="1219" y="0"/>
                </a:moveTo>
                <a:cubicBezTo>
                  <a:pt x="1029" y="0"/>
                  <a:pt x="881" y="43"/>
                  <a:pt x="793" y="135"/>
                </a:cubicBezTo>
                <a:cubicBezTo>
                  <a:pt x="0" y="977"/>
                  <a:pt x="3370" y="3986"/>
                  <a:pt x="4861" y="3986"/>
                </a:cubicBezTo>
                <a:cubicBezTo>
                  <a:pt x="5162" y="3986"/>
                  <a:pt x="5386" y="3864"/>
                  <a:pt x="5484" y="3576"/>
                </a:cubicBezTo>
                <a:cubicBezTo>
                  <a:pt x="5994" y="2075"/>
                  <a:pt x="2557" y="0"/>
                  <a:pt x="12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8"/>
          <p:cNvSpPr/>
          <p:nvPr/>
        </p:nvSpPr>
        <p:spPr>
          <a:xfrm flipH="1">
            <a:off x="627936" y="2107358"/>
            <a:ext cx="181166" cy="196672"/>
          </a:xfrm>
          <a:custGeom>
            <a:avLst/>
            <a:gdLst/>
            <a:ahLst/>
            <a:cxnLst/>
            <a:rect l="l" t="t" r="r" b="b"/>
            <a:pathLst>
              <a:path w="5164" h="5606" extrusionOk="0">
                <a:moveTo>
                  <a:pt x="1003" y="0"/>
                </a:moveTo>
                <a:cubicBezTo>
                  <a:pt x="961" y="0"/>
                  <a:pt x="924" y="10"/>
                  <a:pt x="893" y="30"/>
                </a:cubicBezTo>
                <a:cubicBezTo>
                  <a:pt x="0" y="611"/>
                  <a:pt x="2393" y="5606"/>
                  <a:pt x="3706" y="5606"/>
                </a:cubicBezTo>
                <a:cubicBezTo>
                  <a:pt x="3846" y="5606"/>
                  <a:pt x="3974" y="5549"/>
                  <a:pt x="4084" y="5424"/>
                </a:cubicBezTo>
                <a:cubicBezTo>
                  <a:pt x="5163" y="4197"/>
                  <a:pt x="1885" y="0"/>
                  <a:pt x="1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8"/>
          <p:cNvSpPr/>
          <p:nvPr/>
        </p:nvSpPr>
        <p:spPr>
          <a:xfrm flipH="1">
            <a:off x="818260" y="2074976"/>
            <a:ext cx="61008" cy="60587"/>
          </a:xfrm>
          <a:custGeom>
            <a:avLst/>
            <a:gdLst/>
            <a:ahLst/>
            <a:cxnLst/>
            <a:rect l="l" t="t" r="r" b="b"/>
            <a:pathLst>
              <a:path w="1739" h="1727" extrusionOk="0">
                <a:moveTo>
                  <a:pt x="869" y="1"/>
                </a:moveTo>
                <a:cubicBezTo>
                  <a:pt x="393" y="1"/>
                  <a:pt x="0" y="382"/>
                  <a:pt x="0" y="870"/>
                </a:cubicBezTo>
                <a:cubicBezTo>
                  <a:pt x="0" y="1346"/>
                  <a:pt x="393" y="1727"/>
                  <a:pt x="869" y="1727"/>
                </a:cubicBezTo>
                <a:cubicBezTo>
                  <a:pt x="1345" y="1727"/>
                  <a:pt x="1738" y="1346"/>
                  <a:pt x="1738" y="870"/>
                </a:cubicBezTo>
                <a:cubicBezTo>
                  <a:pt x="1738" y="382"/>
                  <a:pt x="1345" y="1"/>
                  <a:pt x="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" name="Google Shape;866;p48"/>
          <p:cNvGrpSpPr/>
          <p:nvPr/>
        </p:nvGrpSpPr>
        <p:grpSpPr>
          <a:xfrm rot="-262191">
            <a:off x="235225" y="2266969"/>
            <a:ext cx="2512722" cy="3043291"/>
            <a:chOff x="228875" y="1971376"/>
            <a:chExt cx="2619086" cy="3172113"/>
          </a:xfrm>
        </p:grpSpPr>
        <p:sp>
          <p:nvSpPr>
            <p:cNvPr id="867" name="Google Shape;867;p48"/>
            <p:cNvSpPr/>
            <p:nvPr/>
          </p:nvSpPr>
          <p:spPr>
            <a:xfrm flipH="1">
              <a:off x="931486" y="4488074"/>
              <a:ext cx="713473" cy="290448"/>
            </a:xfrm>
            <a:custGeom>
              <a:avLst/>
              <a:gdLst/>
              <a:ahLst/>
              <a:cxnLst/>
              <a:rect l="l" t="t" r="r" b="b"/>
              <a:pathLst>
                <a:path w="20337" h="8279" extrusionOk="0">
                  <a:moveTo>
                    <a:pt x="1168" y="1"/>
                  </a:moveTo>
                  <a:cubicBezTo>
                    <a:pt x="1168" y="1"/>
                    <a:pt x="644" y="1942"/>
                    <a:pt x="1" y="4561"/>
                  </a:cubicBezTo>
                  <a:cubicBezTo>
                    <a:pt x="1513" y="5644"/>
                    <a:pt x="4156" y="7085"/>
                    <a:pt x="8204" y="7883"/>
                  </a:cubicBezTo>
                  <a:cubicBezTo>
                    <a:pt x="9555" y="8147"/>
                    <a:pt x="10921" y="8278"/>
                    <a:pt x="12284" y="8278"/>
                  </a:cubicBezTo>
                  <a:cubicBezTo>
                    <a:pt x="15031" y="8278"/>
                    <a:pt x="17767" y="7746"/>
                    <a:pt x="20337" y="6704"/>
                  </a:cubicBezTo>
                  <a:cubicBezTo>
                    <a:pt x="20230" y="6252"/>
                    <a:pt x="20134" y="5811"/>
                    <a:pt x="20015" y="5406"/>
                  </a:cubicBezTo>
                  <a:cubicBezTo>
                    <a:pt x="18706" y="370"/>
                    <a:pt x="18682" y="120"/>
                    <a:pt x="18682" y="120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 flipH="1">
              <a:off x="893447" y="4809042"/>
              <a:ext cx="268150" cy="156462"/>
            </a:xfrm>
            <a:custGeom>
              <a:avLst/>
              <a:gdLst/>
              <a:ahLst/>
              <a:cxnLst/>
              <a:rect l="l" t="t" r="r" b="b"/>
              <a:pathLst>
                <a:path w="6383" h="3198" extrusionOk="0">
                  <a:moveTo>
                    <a:pt x="707" y="1"/>
                  </a:moveTo>
                  <a:cubicBezTo>
                    <a:pt x="615" y="1"/>
                    <a:pt x="530" y="25"/>
                    <a:pt x="441" y="78"/>
                  </a:cubicBezTo>
                  <a:cubicBezTo>
                    <a:pt x="1" y="340"/>
                    <a:pt x="2572" y="2935"/>
                    <a:pt x="6382" y="3197"/>
                  </a:cubicBezTo>
                  <a:cubicBezTo>
                    <a:pt x="6323" y="2757"/>
                    <a:pt x="6263" y="2304"/>
                    <a:pt x="6204" y="1852"/>
                  </a:cubicBezTo>
                  <a:cubicBezTo>
                    <a:pt x="5323" y="1745"/>
                    <a:pt x="4001" y="1518"/>
                    <a:pt x="2965" y="1054"/>
                  </a:cubicBezTo>
                  <a:cubicBezTo>
                    <a:pt x="1598" y="438"/>
                    <a:pt x="1095" y="1"/>
                    <a:pt x="70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 flipH="1">
              <a:off x="1529495" y="4736602"/>
              <a:ext cx="173898" cy="180916"/>
            </a:xfrm>
            <a:custGeom>
              <a:avLst/>
              <a:gdLst/>
              <a:ahLst/>
              <a:cxnLst/>
              <a:rect l="l" t="t" r="r" b="b"/>
              <a:pathLst>
                <a:path w="4180" h="4139" extrusionOk="0">
                  <a:moveTo>
                    <a:pt x="3589" y="1"/>
                  </a:moveTo>
                  <a:cubicBezTo>
                    <a:pt x="3162" y="1"/>
                    <a:pt x="2856" y="572"/>
                    <a:pt x="1572" y="1662"/>
                  </a:cubicBezTo>
                  <a:cubicBezTo>
                    <a:pt x="1167" y="1983"/>
                    <a:pt x="738" y="2269"/>
                    <a:pt x="298" y="2519"/>
                  </a:cubicBezTo>
                  <a:cubicBezTo>
                    <a:pt x="191" y="3067"/>
                    <a:pt x="95" y="3615"/>
                    <a:pt x="0" y="4138"/>
                  </a:cubicBezTo>
                  <a:cubicBezTo>
                    <a:pt x="2822" y="2674"/>
                    <a:pt x="4179" y="138"/>
                    <a:pt x="3727" y="19"/>
                  </a:cubicBezTo>
                  <a:cubicBezTo>
                    <a:pt x="3679" y="7"/>
                    <a:pt x="3633" y="1"/>
                    <a:pt x="3589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 flipH="1">
              <a:off x="871742" y="4646826"/>
              <a:ext cx="859662" cy="496663"/>
            </a:xfrm>
            <a:custGeom>
              <a:avLst/>
              <a:gdLst/>
              <a:ahLst/>
              <a:cxnLst/>
              <a:rect l="l" t="t" r="r" b="b"/>
              <a:pathLst>
                <a:path w="24504" h="14157" extrusionOk="0">
                  <a:moveTo>
                    <a:pt x="2465" y="0"/>
                  </a:moveTo>
                  <a:cubicBezTo>
                    <a:pt x="2108" y="1477"/>
                    <a:pt x="1715" y="3155"/>
                    <a:pt x="1346" y="4834"/>
                  </a:cubicBezTo>
                  <a:cubicBezTo>
                    <a:pt x="1262" y="5239"/>
                    <a:pt x="1179" y="5656"/>
                    <a:pt x="1096" y="6060"/>
                  </a:cubicBezTo>
                  <a:cubicBezTo>
                    <a:pt x="1548" y="5810"/>
                    <a:pt x="1965" y="5525"/>
                    <a:pt x="2370" y="5203"/>
                  </a:cubicBezTo>
                  <a:cubicBezTo>
                    <a:pt x="3665" y="4113"/>
                    <a:pt x="3962" y="3542"/>
                    <a:pt x="4396" y="3542"/>
                  </a:cubicBezTo>
                  <a:cubicBezTo>
                    <a:pt x="4441" y="3542"/>
                    <a:pt x="4488" y="3548"/>
                    <a:pt x="4537" y="3560"/>
                  </a:cubicBezTo>
                  <a:cubicBezTo>
                    <a:pt x="4977" y="3679"/>
                    <a:pt x="3632" y="6215"/>
                    <a:pt x="810" y="7680"/>
                  </a:cubicBezTo>
                  <a:cubicBezTo>
                    <a:pt x="215" y="11216"/>
                    <a:pt x="0" y="14157"/>
                    <a:pt x="0" y="14157"/>
                  </a:cubicBezTo>
                  <a:lnTo>
                    <a:pt x="24503" y="14157"/>
                  </a:lnTo>
                  <a:cubicBezTo>
                    <a:pt x="24503" y="14157"/>
                    <a:pt x="24289" y="11668"/>
                    <a:pt x="23884" y="8585"/>
                  </a:cubicBezTo>
                  <a:cubicBezTo>
                    <a:pt x="20074" y="8323"/>
                    <a:pt x="17503" y="5739"/>
                    <a:pt x="17943" y="5477"/>
                  </a:cubicBezTo>
                  <a:cubicBezTo>
                    <a:pt x="18033" y="5422"/>
                    <a:pt x="18120" y="5396"/>
                    <a:pt x="18212" y="5396"/>
                  </a:cubicBezTo>
                  <a:cubicBezTo>
                    <a:pt x="18598" y="5396"/>
                    <a:pt x="19098" y="5840"/>
                    <a:pt x="20479" y="6453"/>
                  </a:cubicBezTo>
                  <a:cubicBezTo>
                    <a:pt x="21503" y="6918"/>
                    <a:pt x="22825" y="7144"/>
                    <a:pt x="23706" y="7251"/>
                  </a:cubicBezTo>
                  <a:cubicBezTo>
                    <a:pt x="23456" y="5549"/>
                    <a:pt x="23158" y="3751"/>
                    <a:pt x="22801" y="2143"/>
                  </a:cubicBezTo>
                  <a:cubicBezTo>
                    <a:pt x="20222" y="3189"/>
                    <a:pt x="17477" y="3721"/>
                    <a:pt x="14724" y="3721"/>
                  </a:cubicBezTo>
                  <a:cubicBezTo>
                    <a:pt x="13372" y="3721"/>
                    <a:pt x="12018" y="3593"/>
                    <a:pt x="10680" y="3334"/>
                  </a:cubicBezTo>
                  <a:cubicBezTo>
                    <a:pt x="6620" y="2524"/>
                    <a:pt x="3989" y="1084"/>
                    <a:pt x="246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 flipH="1">
              <a:off x="1498313" y="4536138"/>
              <a:ext cx="88969" cy="103072"/>
            </a:xfrm>
            <a:custGeom>
              <a:avLst/>
              <a:gdLst/>
              <a:ahLst/>
              <a:cxnLst/>
              <a:rect l="l" t="t" r="r" b="b"/>
              <a:pathLst>
                <a:path w="2536" h="2938" extrusionOk="0">
                  <a:moveTo>
                    <a:pt x="524" y="0"/>
                  </a:moveTo>
                  <a:cubicBezTo>
                    <a:pt x="524" y="0"/>
                    <a:pt x="0" y="2750"/>
                    <a:pt x="1226" y="2929"/>
                  </a:cubicBezTo>
                  <a:cubicBezTo>
                    <a:pt x="1266" y="2935"/>
                    <a:pt x="1305" y="2938"/>
                    <a:pt x="1342" y="2938"/>
                  </a:cubicBezTo>
                  <a:cubicBezTo>
                    <a:pt x="2458" y="2938"/>
                    <a:pt x="2536" y="441"/>
                    <a:pt x="2536" y="44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 flipH="1">
              <a:off x="1119029" y="4587500"/>
              <a:ext cx="104441" cy="107388"/>
            </a:xfrm>
            <a:custGeom>
              <a:avLst/>
              <a:gdLst/>
              <a:ahLst/>
              <a:cxnLst/>
              <a:rect l="l" t="t" r="r" b="b"/>
              <a:pathLst>
                <a:path w="2977" h="3061" extrusionOk="0">
                  <a:moveTo>
                    <a:pt x="2882" y="1"/>
                  </a:moveTo>
                  <a:lnTo>
                    <a:pt x="0" y="417"/>
                  </a:lnTo>
                  <a:cubicBezTo>
                    <a:pt x="0" y="417"/>
                    <a:pt x="611" y="3061"/>
                    <a:pt x="1775" y="3061"/>
                  </a:cubicBezTo>
                  <a:cubicBezTo>
                    <a:pt x="1783" y="3061"/>
                    <a:pt x="1790" y="3061"/>
                    <a:pt x="1798" y="3060"/>
                  </a:cubicBezTo>
                  <a:cubicBezTo>
                    <a:pt x="2977" y="3025"/>
                    <a:pt x="2882" y="1"/>
                    <a:pt x="2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 flipH="1">
              <a:off x="437749" y="4502283"/>
              <a:ext cx="131173" cy="131209"/>
            </a:xfrm>
            <a:custGeom>
              <a:avLst/>
              <a:gdLst/>
              <a:ahLst/>
              <a:cxnLst/>
              <a:rect l="l" t="t" r="r" b="b"/>
              <a:pathLst>
                <a:path w="3739" h="3740" extrusionOk="0">
                  <a:moveTo>
                    <a:pt x="1465" y="1"/>
                  </a:moveTo>
                  <a:lnTo>
                    <a:pt x="0" y="1846"/>
                  </a:lnTo>
                  <a:cubicBezTo>
                    <a:pt x="691" y="2727"/>
                    <a:pt x="1632" y="3382"/>
                    <a:pt x="2691" y="3739"/>
                  </a:cubicBezTo>
                  <a:lnTo>
                    <a:pt x="3739" y="1596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 flipH="1">
              <a:off x="444032" y="4555645"/>
              <a:ext cx="289045" cy="258172"/>
            </a:xfrm>
            <a:custGeom>
              <a:avLst/>
              <a:gdLst/>
              <a:ahLst/>
              <a:cxnLst/>
              <a:rect l="l" t="t" r="r" b="b"/>
              <a:pathLst>
                <a:path w="8239" h="7359" extrusionOk="0">
                  <a:moveTo>
                    <a:pt x="3562" y="1"/>
                  </a:moveTo>
                  <a:cubicBezTo>
                    <a:pt x="3172" y="1"/>
                    <a:pt x="2740" y="132"/>
                    <a:pt x="2370" y="563"/>
                  </a:cubicBezTo>
                  <a:cubicBezTo>
                    <a:pt x="1417" y="1671"/>
                    <a:pt x="0" y="3718"/>
                    <a:pt x="1096" y="4516"/>
                  </a:cubicBezTo>
                  <a:cubicBezTo>
                    <a:pt x="1405" y="4742"/>
                    <a:pt x="1698" y="4823"/>
                    <a:pt x="1958" y="4823"/>
                  </a:cubicBezTo>
                  <a:cubicBezTo>
                    <a:pt x="2619" y="4823"/>
                    <a:pt x="3072" y="4302"/>
                    <a:pt x="3072" y="4302"/>
                  </a:cubicBezTo>
                  <a:lnTo>
                    <a:pt x="3072" y="4302"/>
                  </a:lnTo>
                  <a:cubicBezTo>
                    <a:pt x="3072" y="4302"/>
                    <a:pt x="2394" y="5635"/>
                    <a:pt x="3429" y="6183"/>
                  </a:cubicBezTo>
                  <a:cubicBezTo>
                    <a:pt x="3647" y="6300"/>
                    <a:pt x="3862" y="6346"/>
                    <a:pt x="4065" y="6346"/>
                  </a:cubicBezTo>
                  <a:cubicBezTo>
                    <a:pt x="4816" y="6346"/>
                    <a:pt x="5406" y="5719"/>
                    <a:pt x="5406" y="5719"/>
                  </a:cubicBezTo>
                  <a:lnTo>
                    <a:pt x="5406" y="5719"/>
                  </a:lnTo>
                  <a:cubicBezTo>
                    <a:pt x="5406" y="5719"/>
                    <a:pt x="5191" y="6885"/>
                    <a:pt x="6156" y="7314"/>
                  </a:cubicBezTo>
                  <a:cubicBezTo>
                    <a:pt x="6223" y="7345"/>
                    <a:pt x="6292" y="7359"/>
                    <a:pt x="6361" y="7359"/>
                  </a:cubicBezTo>
                  <a:cubicBezTo>
                    <a:pt x="7263" y="7359"/>
                    <a:pt x="8239" y="4909"/>
                    <a:pt x="8227" y="3968"/>
                  </a:cubicBezTo>
                  <a:cubicBezTo>
                    <a:pt x="8216" y="2956"/>
                    <a:pt x="7382" y="2218"/>
                    <a:pt x="7382" y="2218"/>
                  </a:cubicBezTo>
                  <a:cubicBezTo>
                    <a:pt x="6311" y="1861"/>
                    <a:pt x="5370" y="1206"/>
                    <a:pt x="4679" y="325"/>
                  </a:cubicBezTo>
                  <a:cubicBezTo>
                    <a:pt x="4679" y="325"/>
                    <a:pt x="4173" y="1"/>
                    <a:pt x="3562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 flipH="1">
              <a:off x="294870" y="3653179"/>
              <a:ext cx="640335" cy="476692"/>
            </a:xfrm>
            <a:custGeom>
              <a:avLst/>
              <a:gdLst/>
              <a:ahLst/>
              <a:cxnLst/>
              <a:rect l="l" t="t" r="r" b="b"/>
              <a:pathLst>
                <a:path w="17919" h="13224" extrusionOk="0">
                  <a:moveTo>
                    <a:pt x="3262" y="1"/>
                  </a:moveTo>
                  <a:cubicBezTo>
                    <a:pt x="1798" y="2013"/>
                    <a:pt x="691" y="4275"/>
                    <a:pt x="0" y="6668"/>
                  </a:cubicBezTo>
                  <a:cubicBezTo>
                    <a:pt x="1584" y="8133"/>
                    <a:pt x="5679" y="11585"/>
                    <a:pt x="10144" y="12669"/>
                  </a:cubicBezTo>
                  <a:cubicBezTo>
                    <a:pt x="11724" y="13038"/>
                    <a:pt x="13341" y="13224"/>
                    <a:pt x="14958" y="13224"/>
                  </a:cubicBezTo>
                  <a:cubicBezTo>
                    <a:pt x="15948" y="13224"/>
                    <a:pt x="16938" y="13154"/>
                    <a:pt x="17919" y="13014"/>
                  </a:cubicBezTo>
                  <a:cubicBezTo>
                    <a:pt x="17526" y="11728"/>
                    <a:pt x="16907" y="10514"/>
                    <a:pt x="16085" y="9442"/>
                  </a:cubicBezTo>
                  <a:cubicBezTo>
                    <a:pt x="11180" y="3156"/>
                    <a:pt x="4691" y="513"/>
                    <a:pt x="3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 flipH="1">
              <a:off x="228875" y="3890361"/>
              <a:ext cx="718911" cy="691687"/>
            </a:xfrm>
            <a:custGeom>
              <a:avLst/>
              <a:gdLst/>
              <a:ahLst/>
              <a:cxnLst/>
              <a:rect l="l" t="t" r="r" b="b"/>
              <a:pathLst>
                <a:path w="20492" h="19716" extrusionOk="0">
                  <a:moveTo>
                    <a:pt x="691" y="0"/>
                  </a:moveTo>
                  <a:cubicBezTo>
                    <a:pt x="262" y="1465"/>
                    <a:pt x="24" y="2989"/>
                    <a:pt x="0" y="4524"/>
                  </a:cubicBezTo>
                  <a:cubicBezTo>
                    <a:pt x="0" y="4524"/>
                    <a:pt x="7239" y="5786"/>
                    <a:pt x="9633" y="9037"/>
                  </a:cubicBezTo>
                  <a:cubicBezTo>
                    <a:pt x="12026" y="12287"/>
                    <a:pt x="10692" y="17133"/>
                    <a:pt x="10692" y="17133"/>
                  </a:cubicBezTo>
                  <a:cubicBezTo>
                    <a:pt x="10692" y="17133"/>
                    <a:pt x="11407" y="18395"/>
                    <a:pt x="13645" y="19276"/>
                  </a:cubicBezTo>
                  <a:cubicBezTo>
                    <a:pt x="14407" y="19568"/>
                    <a:pt x="15209" y="19715"/>
                    <a:pt x="16010" y="19715"/>
                  </a:cubicBezTo>
                  <a:cubicBezTo>
                    <a:pt x="16650" y="19715"/>
                    <a:pt x="17289" y="19621"/>
                    <a:pt x="17907" y="19431"/>
                  </a:cubicBezTo>
                  <a:cubicBezTo>
                    <a:pt x="17907" y="19431"/>
                    <a:pt x="20491" y="12347"/>
                    <a:pt x="18610" y="6346"/>
                  </a:cubicBezTo>
                  <a:lnTo>
                    <a:pt x="18610" y="6346"/>
                  </a:lnTo>
                  <a:cubicBezTo>
                    <a:pt x="17629" y="6486"/>
                    <a:pt x="16639" y="6556"/>
                    <a:pt x="15649" y="6556"/>
                  </a:cubicBezTo>
                  <a:cubicBezTo>
                    <a:pt x="14032" y="6556"/>
                    <a:pt x="12415" y="6370"/>
                    <a:pt x="10835" y="6001"/>
                  </a:cubicBezTo>
                  <a:cubicBezTo>
                    <a:pt x="6370" y="4905"/>
                    <a:pt x="2275" y="1465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 flipH="1">
              <a:off x="2092705" y="2644027"/>
              <a:ext cx="755256" cy="612961"/>
            </a:xfrm>
            <a:custGeom>
              <a:avLst/>
              <a:gdLst/>
              <a:ahLst/>
              <a:cxnLst/>
              <a:rect l="l" t="t" r="r" b="b"/>
              <a:pathLst>
                <a:path w="21528" h="17472" extrusionOk="0">
                  <a:moveTo>
                    <a:pt x="13146" y="1"/>
                  </a:moveTo>
                  <a:cubicBezTo>
                    <a:pt x="12371" y="1"/>
                    <a:pt x="11525" y="356"/>
                    <a:pt x="10419" y="1092"/>
                  </a:cubicBezTo>
                  <a:cubicBezTo>
                    <a:pt x="7204" y="3223"/>
                    <a:pt x="1561" y="8629"/>
                    <a:pt x="775" y="9879"/>
                  </a:cubicBezTo>
                  <a:cubicBezTo>
                    <a:pt x="1" y="11117"/>
                    <a:pt x="203" y="11855"/>
                    <a:pt x="2620" y="14701"/>
                  </a:cubicBezTo>
                  <a:cubicBezTo>
                    <a:pt x="4193" y="16570"/>
                    <a:pt x="5094" y="17471"/>
                    <a:pt x="6285" y="17471"/>
                  </a:cubicBezTo>
                  <a:cubicBezTo>
                    <a:pt x="6915" y="17471"/>
                    <a:pt x="7627" y="17219"/>
                    <a:pt x="8562" y="16725"/>
                  </a:cubicBezTo>
                  <a:cubicBezTo>
                    <a:pt x="11252" y="15296"/>
                    <a:pt x="14360" y="13415"/>
                    <a:pt x="14360" y="13415"/>
                  </a:cubicBezTo>
                  <a:cubicBezTo>
                    <a:pt x="14360" y="13415"/>
                    <a:pt x="17479" y="11939"/>
                    <a:pt x="19194" y="10653"/>
                  </a:cubicBezTo>
                  <a:cubicBezTo>
                    <a:pt x="20908" y="9367"/>
                    <a:pt x="21527" y="7295"/>
                    <a:pt x="18087" y="3664"/>
                  </a:cubicBezTo>
                  <a:cubicBezTo>
                    <a:pt x="15834" y="1279"/>
                    <a:pt x="14617" y="1"/>
                    <a:pt x="13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 flipH="1">
              <a:off x="2239309" y="3036434"/>
              <a:ext cx="308726" cy="283782"/>
            </a:xfrm>
            <a:custGeom>
              <a:avLst/>
              <a:gdLst/>
              <a:ahLst/>
              <a:cxnLst/>
              <a:rect l="l" t="t" r="r" b="b"/>
              <a:pathLst>
                <a:path w="8800" h="8089" extrusionOk="0">
                  <a:moveTo>
                    <a:pt x="7548" y="1"/>
                  </a:moveTo>
                  <a:cubicBezTo>
                    <a:pt x="7463" y="1"/>
                    <a:pt x="7375" y="13"/>
                    <a:pt x="7287" y="39"/>
                  </a:cubicBezTo>
                  <a:cubicBezTo>
                    <a:pt x="6490" y="266"/>
                    <a:pt x="5799" y="2230"/>
                    <a:pt x="5799" y="2230"/>
                  </a:cubicBezTo>
                  <a:lnTo>
                    <a:pt x="1" y="5528"/>
                  </a:lnTo>
                  <a:cubicBezTo>
                    <a:pt x="1" y="5528"/>
                    <a:pt x="1069" y="6682"/>
                    <a:pt x="1941" y="6682"/>
                  </a:cubicBezTo>
                  <a:cubicBezTo>
                    <a:pt x="1989" y="6682"/>
                    <a:pt x="2037" y="6679"/>
                    <a:pt x="2084" y="6671"/>
                  </a:cubicBezTo>
                  <a:cubicBezTo>
                    <a:pt x="2441" y="6624"/>
                    <a:pt x="2799" y="6564"/>
                    <a:pt x="3144" y="6469"/>
                  </a:cubicBezTo>
                  <a:lnTo>
                    <a:pt x="4168" y="8088"/>
                  </a:lnTo>
                  <a:lnTo>
                    <a:pt x="6775" y="6540"/>
                  </a:lnTo>
                  <a:lnTo>
                    <a:pt x="6275" y="4314"/>
                  </a:lnTo>
                  <a:cubicBezTo>
                    <a:pt x="6275" y="4314"/>
                    <a:pt x="7799" y="2945"/>
                    <a:pt x="8323" y="1825"/>
                  </a:cubicBezTo>
                  <a:cubicBezTo>
                    <a:pt x="8800" y="819"/>
                    <a:pt x="8239" y="1"/>
                    <a:pt x="754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 flipH="1">
              <a:off x="2446085" y="2763240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1"/>
                  </a:moveTo>
                  <a:cubicBezTo>
                    <a:pt x="1353" y="1"/>
                    <a:pt x="1245" y="37"/>
                    <a:pt x="1155" y="111"/>
                  </a:cubicBezTo>
                  <a:lnTo>
                    <a:pt x="238" y="873"/>
                  </a:lnTo>
                  <a:cubicBezTo>
                    <a:pt x="36" y="1040"/>
                    <a:pt x="0" y="1338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2" y="2746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5"/>
                    <a:pt x="2846" y="1397"/>
                    <a:pt x="2679" y="1195"/>
                  </a:cubicBezTo>
                  <a:lnTo>
                    <a:pt x="1822" y="171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 flipH="1">
              <a:off x="2177491" y="2691811"/>
              <a:ext cx="251927" cy="279292"/>
            </a:xfrm>
            <a:custGeom>
              <a:avLst/>
              <a:gdLst/>
              <a:ahLst/>
              <a:cxnLst/>
              <a:rect l="l" t="t" r="r" b="b"/>
              <a:pathLst>
                <a:path w="7181" h="7961" extrusionOk="0">
                  <a:moveTo>
                    <a:pt x="1450" y="1"/>
                  </a:moveTo>
                  <a:cubicBezTo>
                    <a:pt x="1342" y="1"/>
                    <a:pt x="1234" y="37"/>
                    <a:pt x="1144" y="111"/>
                  </a:cubicBezTo>
                  <a:lnTo>
                    <a:pt x="227" y="873"/>
                  </a:lnTo>
                  <a:cubicBezTo>
                    <a:pt x="25" y="1040"/>
                    <a:pt x="1" y="1338"/>
                    <a:pt x="168" y="1540"/>
                  </a:cubicBezTo>
                  <a:lnTo>
                    <a:pt x="5359" y="7791"/>
                  </a:lnTo>
                  <a:cubicBezTo>
                    <a:pt x="5452" y="7903"/>
                    <a:pt x="5585" y="7961"/>
                    <a:pt x="5720" y="7961"/>
                  </a:cubicBezTo>
                  <a:cubicBezTo>
                    <a:pt x="5827" y="7961"/>
                    <a:pt x="5936" y="7924"/>
                    <a:pt x="6026" y="7850"/>
                  </a:cubicBezTo>
                  <a:lnTo>
                    <a:pt x="6954" y="7088"/>
                  </a:lnTo>
                  <a:cubicBezTo>
                    <a:pt x="7157" y="6922"/>
                    <a:pt x="7180" y="6612"/>
                    <a:pt x="7014" y="6410"/>
                  </a:cubicBezTo>
                  <a:lnTo>
                    <a:pt x="1811" y="171"/>
                  </a:lnTo>
                  <a:cubicBezTo>
                    <a:pt x="1718" y="58"/>
                    <a:pt x="1585" y="1"/>
                    <a:pt x="14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 flipH="1">
              <a:off x="2371709" y="285807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5" y="111"/>
                  </a:cubicBezTo>
                  <a:lnTo>
                    <a:pt x="239" y="873"/>
                  </a:lnTo>
                  <a:cubicBezTo>
                    <a:pt x="36" y="1040"/>
                    <a:pt x="0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4"/>
                    <a:pt x="2846" y="1397"/>
                    <a:pt x="2679" y="1194"/>
                  </a:cubicBezTo>
                  <a:lnTo>
                    <a:pt x="1822" y="170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 flipH="1">
              <a:off x="2302384" y="2939288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4"/>
                    <a:pt x="1156" y="106"/>
                  </a:cubicBezTo>
                  <a:lnTo>
                    <a:pt x="239" y="880"/>
                  </a:lnTo>
                  <a:cubicBezTo>
                    <a:pt x="37" y="1046"/>
                    <a:pt x="1" y="1344"/>
                    <a:pt x="179" y="1546"/>
                  </a:cubicBezTo>
                  <a:lnTo>
                    <a:pt x="1025" y="2570"/>
                  </a:lnTo>
                  <a:cubicBezTo>
                    <a:pt x="1118" y="2684"/>
                    <a:pt x="1254" y="2745"/>
                    <a:pt x="1390" y="2745"/>
                  </a:cubicBezTo>
                  <a:cubicBezTo>
                    <a:pt x="1496" y="2745"/>
                    <a:pt x="1603" y="2708"/>
                    <a:pt x="1692" y="2630"/>
                  </a:cubicBezTo>
                  <a:lnTo>
                    <a:pt x="2620" y="1868"/>
                  </a:lnTo>
                  <a:cubicBezTo>
                    <a:pt x="2823" y="1701"/>
                    <a:pt x="2846" y="1404"/>
                    <a:pt x="2680" y="1201"/>
                  </a:cubicBezTo>
                  <a:lnTo>
                    <a:pt x="1823" y="177"/>
                  </a:lnTo>
                  <a:cubicBezTo>
                    <a:pt x="1727" y="61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 flipH="1">
              <a:off x="2532109" y="2827337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5"/>
                    <a:pt x="1155" y="106"/>
                  </a:cubicBezTo>
                  <a:lnTo>
                    <a:pt x="227" y="880"/>
                  </a:lnTo>
                  <a:cubicBezTo>
                    <a:pt x="24" y="1046"/>
                    <a:pt x="0" y="1344"/>
                    <a:pt x="167" y="1547"/>
                  </a:cubicBezTo>
                  <a:lnTo>
                    <a:pt x="1024" y="2570"/>
                  </a:lnTo>
                  <a:cubicBezTo>
                    <a:pt x="1118" y="2684"/>
                    <a:pt x="1253" y="2745"/>
                    <a:pt x="1389" y="2745"/>
                  </a:cubicBezTo>
                  <a:cubicBezTo>
                    <a:pt x="1496" y="2745"/>
                    <a:pt x="1602" y="2708"/>
                    <a:pt x="1691" y="2630"/>
                  </a:cubicBezTo>
                  <a:lnTo>
                    <a:pt x="2620" y="1868"/>
                  </a:lnTo>
                  <a:cubicBezTo>
                    <a:pt x="2822" y="1701"/>
                    <a:pt x="2846" y="1404"/>
                    <a:pt x="2679" y="1201"/>
                  </a:cubicBezTo>
                  <a:lnTo>
                    <a:pt x="1822" y="177"/>
                  </a:lnTo>
                  <a:cubicBezTo>
                    <a:pt x="1727" y="62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 flipH="1">
              <a:off x="2456926" y="2920975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7" y="0"/>
                  </a:moveTo>
                  <a:cubicBezTo>
                    <a:pt x="1351" y="0"/>
                    <a:pt x="1244" y="38"/>
                    <a:pt x="1155" y="116"/>
                  </a:cubicBezTo>
                  <a:lnTo>
                    <a:pt x="227" y="878"/>
                  </a:lnTo>
                  <a:cubicBezTo>
                    <a:pt x="24" y="1044"/>
                    <a:pt x="1" y="1342"/>
                    <a:pt x="167" y="1545"/>
                  </a:cubicBezTo>
                  <a:lnTo>
                    <a:pt x="1025" y="2568"/>
                  </a:lnTo>
                  <a:cubicBezTo>
                    <a:pt x="1120" y="2684"/>
                    <a:pt x="1258" y="2745"/>
                    <a:pt x="1397" y="2745"/>
                  </a:cubicBezTo>
                  <a:cubicBezTo>
                    <a:pt x="1501" y="2745"/>
                    <a:pt x="1605" y="2711"/>
                    <a:pt x="1691" y="2640"/>
                  </a:cubicBezTo>
                  <a:lnTo>
                    <a:pt x="2608" y="1866"/>
                  </a:lnTo>
                  <a:cubicBezTo>
                    <a:pt x="2810" y="1699"/>
                    <a:pt x="2846" y="1402"/>
                    <a:pt x="2679" y="1199"/>
                  </a:cubicBezTo>
                  <a:lnTo>
                    <a:pt x="1822" y="175"/>
                  </a:lnTo>
                  <a:cubicBezTo>
                    <a:pt x="1729" y="62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 flipH="1">
              <a:off x="2379673" y="3010542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3" y="0"/>
                    <a:pt x="1245" y="37"/>
                    <a:pt x="1155" y="111"/>
                  </a:cubicBezTo>
                  <a:lnTo>
                    <a:pt x="226" y="885"/>
                  </a:lnTo>
                  <a:cubicBezTo>
                    <a:pt x="24" y="1051"/>
                    <a:pt x="0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8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 flipH="1">
              <a:off x="2616098" y="2891084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1"/>
                  </a:cubicBezTo>
                  <a:lnTo>
                    <a:pt x="238" y="884"/>
                  </a:lnTo>
                  <a:cubicBezTo>
                    <a:pt x="36" y="1051"/>
                    <a:pt x="0" y="1349"/>
                    <a:pt x="179" y="1551"/>
                  </a:cubicBezTo>
                  <a:lnTo>
                    <a:pt x="1024" y="2575"/>
                  </a:lnTo>
                  <a:cubicBezTo>
                    <a:pt x="1124" y="2688"/>
                    <a:pt x="1260" y="2745"/>
                    <a:pt x="1396" y="2745"/>
                  </a:cubicBezTo>
                  <a:cubicBezTo>
                    <a:pt x="1505" y="2745"/>
                    <a:pt x="1613" y="2709"/>
                    <a:pt x="1703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 flipH="1">
              <a:off x="2549265" y="2989071"/>
              <a:ext cx="99845" cy="96477"/>
            </a:xfrm>
            <a:custGeom>
              <a:avLst/>
              <a:gdLst/>
              <a:ahLst/>
              <a:cxnLst/>
              <a:rect l="l" t="t" r="r" b="b"/>
              <a:pathLst>
                <a:path w="2846" h="2750" extrusionOk="0">
                  <a:moveTo>
                    <a:pt x="1457" y="0"/>
                  </a:moveTo>
                  <a:cubicBezTo>
                    <a:pt x="1351" y="0"/>
                    <a:pt x="1244" y="37"/>
                    <a:pt x="1155" y="115"/>
                  </a:cubicBezTo>
                  <a:lnTo>
                    <a:pt x="227" y="877"/>
                  </a:lnTo>
                  <a:cubicBezTo>
                    <a:pt x="24" y="1044"/>
                    <a:pt x="0" y="1342"/>
                    <a:pt x="167" y="1544"/>
                  </a:cubicBezTo>
                  <a:lnTo>
                    <a:pt x="1024" y="2580"/>
                  </a:lnTo>
                  <a:cubicBezTo>
                    <a:pt x="1117" y="2693"/>
                    <a:pt x="1250" y="2750"/>
                    <a:pt x="1385" y="2750"/>
                  </a:cubicBezTo>
                  <a:cubicBezTo>
                    <a:pt x="1493" y="2750"/>
                    <a:pt x="1601" y="2714"/>
                    <a:pt x="1691" y="2640"/>
                  </a:cubicBezTo>
                  <a:lnTo>
                    <a:pt x="2620" y="1866"/>
                  </a:lnTo>
                  <a:cubicBezTo>
                    <a:pt x="2822" y="1699"/>
                    <a:pt x="2846" y="1401"/>
                    <a:pt x="2679" y="1199"/>
                  </a:cubicBezTo>
                  <a:lnTo>
                    <a:pt x="1822" y="175"/>
                  </a:lnTo>
                  <a:cubicBezTo>
                    <a:pt x="1728" y="61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 flipH="1">
              <a:off x="2474888" y="3066500"/>
              <a:ext cx="99459" cy="96337"/>
            </a:xfrm>
            <a:custGeom>
              <a:avLst/>
              <a:gdLst/>
              <a:ahLst/>
              <a:cxnLst/>
              <a:rect l="l" t="t" r="r" b="b"/>
              <a:pathLst>
                <a:path w="2835" h="2746" extrusionOk="0">
                  <a:moveTo>
                    <a:pt x="1449" y="1"/>
                  </a:moveTo>
                  <a:cubicBezTo>
                    <a:pt x="1342" y="1"/>
                    <a:pt x="1233" y="37"/>
                    <a:pt x="1144" y="111"/>
                  </a:cubicBezTo>
                  <a:lnTo>
                    <a:pt x="227" y="873"/>
                  </a:lnTo>
                  <a:cubicBezTo>
                    <a:pt x="24" y="1040"/>
                    <a:pt x="1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3" y="2746"/>
                    <a:pt x="1601" y="2709"/>
                    <a:pt x="1691" y="2635"/>
                  </a:cubicBezTo>
                  <a:lnTo>
                    <a:pt x="2608" y="1861"/>
                  </a:lnTo>
                  <a:cubicBezTo>
                    <a:pt x="2810" y="1695"/>
                    <a:pt x="2834" y="1397"/>
                    <a:pt x="2668" y="1195"/>
                  </a:cubicBezTo>
                  <a:lnTo>
                    <a:pt x="1810" y="171"/>
                  </a:lnTo>
                  <a:cubicBezTo>
                    <a:pt x="1718" y="58"/>
                    <a:pt x="1584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 flipH="1">
              <a:off x="2697947" y="2959391"/>
              <a:ext cx="99880" cy="96266"/>
            </a:xfrm>
            <a:custGeom>
              <a:avLst/>
              <a:gdLst/>
              <a:ahLst/>
              <a:cxnLst/>
              <a:rect l="l" t="t" r="r" b="b"/>
              <a:pathLst>
                <a:path w="2847" h="2744" extrusionOk="0">
                  <a:moveTo>
                    <a:pt x="1457" y="1"/>
                  </a:moveTo>
                  <a:cubicBezTo>
                    <a:pt x="1351" y="1"/>
                    <a:pt x="1244" y="38"/>
                    <a:pt x="1156" y="116"/>
                  </a:cubicBezTo>
                  <a:lnTo>
                    <a:pt x="227" y="878"/>
                  </a:lnTo>
                  <a:cubicBezTo>
                    <a:pt x="24" y="1045"/>
                    <a:pt x="1" y="1342"/>
                    <a:pt x="167" y="1545"/>
                  </a:cubicBezTo>
                  <a:lnTo>
                    <a:pt x="1025" y="2569"/>
                  </a:lnTo>
                  <a:cubicBezTo>
                    <a:pt x="1118" y="2683"/>
                    <a:pt x="1253" y="2744"/>
                    <a:pt x="1390" y="2744"/>
                  </a:cubicBezTo>
                  <a:cubicBezTo>
                    <a:pt x="1496" y="2744"/>
                    <a:pt x="1603" y="2707"/>
                    <a:pt x="1691" y="2628"/>
                  </a:cubicBezTo>
                  <a:lnTo>
                    <a:pt x="2620" y="1866"/>
                  </a:lnTo>
                  <a:cubicBezTo>
                    <a:pt x="2822" y="1700"/>
                    <a:pt x="2846" y="1402"/>
                    <a:pt x="2680" y="1200"/>
                  </a:cubicBezTo>
                  <a:lnTo>
                    <a:pt x="1822" y="176"/>
                  </a:lnTo>
                  <a:cubicBezTo>
                    <a:pt x="1729" y="62"/>
                    <a:pt x="1594" y="1"/>
                    <a:pt x="1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 flipH="1">
              <a:off x="2626097" y="3042714"/>
              <a:ext cx="99880" cy="96301"/>
            </a:xfrm>
            <a:custGeom>
              <a:avLst/>
              <a:gdLst/>
              <a:ahLst/>
              <a:cxnLst/>
              <a:rect l="l" t="t" r="r" b="b"/>
              <a:pathLst>
                <a:path w="2847" h="2745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0"/>
                  </a:cubicBezTo>
                  <a:lnTo>
                    <a:pt x="227" y="884"/>
                  </a:lnTo>
                  <a:cubicBezTo>
                    <a:pt x="24" y="1051"/>
                    <a:pt x="1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08" y="1873"/>
                  </a:lnTo>
                  <a:cubicBezTo>
                    <a:pt x="2810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 flipH="1">
              <a:off x="2564280" y="312958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6" y="111"/>
                  </a:cubicBezTo>
                  <a:lnTo>
                    <a:pt x="227" y="873"/>
                  </a:lnTo>
                  <a:cubicBezTo>
                    <a:pt x="24" y="1052"/>
                    <a:pt x="1" y="1349"/>
                    <a:pt x="167" y="1552"/>
                  </a:cubicBezTo>
                  <a:lnTo>
                    <a:pt x="1025" y="2576"/>
                  </a:lnTo>
                  <a:cubicBezTo>
                    <a:pt x="1117" y="2688"/>
                    <a:pt x="1251" y="2745"/>
                    <a:pt x="1385" y="2745"/>
                  </a:cubicBezTo>
                  <a:cubicBezTo>
                    <a:pt x="1493" y="2745"/>
                    <a:pt x="1602" y="2709"/>
                    <a:pt x="1691" y="2635"/>
                  </a:cubicBezTo>
                  <a:lnTo>
                    <a:pt x="2608" y="1873"/>
                  </a:lnTo>
                  <a:cubicBezTo>
                    <a:pt x="2811" y="1706"/>
                    <a:pt x="2846" y="1409"/>
                    <a:pt x="2680" y="1206"/>
                  </a:cubicBezTo>
                  <a:lnTo>
                    <a:pt x="1822" y="170"/>
                  </a:lnTo>
                  <a:cubicBezTo>
                    <a:pt x="1730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 rot="140350" flipH="1">
              <a:off x="1468051" y="3189235"/>
              <a:ext cx="979216" cy="530377"/>
            </a:xfrm>
            <a:custGeom>
              <a:avLst/>
              <a:gdLst/>
              <a:ahLst/>
              <a:cxnLst/>
              <a:rect l="l" t="t" r="r" b="b"/>
              <a:pathLst>
                <a:path w="23932" h="14141" extrusionOk="0">
                  <a:moveTo>
                    <a:pt x="5680" y="0"/>
                  </a:moveTo>
                  <a:cubicBezTo>
                    <a:pt x="5680" y="0"/>
                    <a:pt x="2584" y="524"/>
                    <a:pt x="965" y="2215"/>
                  </a:cubicBezTo>
                  <a:cubicBezTo>
                    <a:pt x="572" y="2619"/>
                    <a:pt x="250" y="2989"/>
                    <a:pt x="0" y="3298"/>
                  </a:cubicBezTo>
                  <a:cubicBezTo>
                    <a:pt x="1929" y="6453"/>
                    <a:pt x="6013" y="12073"/>
                    <a:pt x="11406" y="13633"/>
                  </a:cubicBezTo>
                  <a:cubicBezTo>
                    <a:pt x="12648" y="13991"/>
                    <a:pt x="13821" y="14141"/>
                    <a:pt x="14913" y="14141"/>
                  </a:cubicBezTo>
                  <a:cubicBezTo>
                    <a:pt x="19960" y="14141"/>
                    <a:pt x="23305" y="10943"/>
                    <a:pt x="23932" y="10287"/>
                  </a:cubicBezTo>
                  <a:cubicBezTo>
                    <a:pt x="21193" y="10287"/>
                    <a:pt x="17598" y="9954"/>
                    <a:pt x="14466" y="8513"/>
                  </a:cubicBezTo>
                  <a:cubicBezTo>
                    <a:pt x="8454" y="5775"/>
                    <a:pt x="5680" y="0"/>
                    <a:pt x="5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 flipH="1">
              <a:off x="1441075" y="3310995"/>
              <a:ext cx="1023427" cy="660393"/>
            </a:xfrm>
            <a:custGeom>
              <a:avLst/>
              <a:gdLst/>
              <a:ahLst/>
              <a:cxnLst/>
              <a:rect l="l" t="t" r="r" b="b"/>
              <a:pathLst>
                <a:path w="29172" h="18824" extrusionOk="0">
                  <a:moveTo>
                    <a:pt x="965" y="0"/>
                  </a:moveTo>
                  <a:cubicBezTo>
                    <a:pt x="179" y="988"/>
                    <a:pt x="1" y="1524"/>
                    <a:pt x="1" y="1524"/>
                  </a:cubicBezTo>
                  <a:cubicBezTo>
                    <a:pt x="1" y="1524"/>
                    <a:pt x="4478" y="9382"/>
                    <a:pt x="10800" y="13335"/>
                  </a:cubicBezTo>
                  <a:cubicBezTo>
                    <a:pt x="17122" y="17288"/>
                    <a:pt x="28004" y="18824"/>
                    <a:pt x="28004" y="18824"/>
                  </a:cubicBezTo>
                  <a:lnTo>
                    <a:pt x="29171" y="6703"/>
                  </a:lnTo>
                  <a:lnTo>
                    <a:pt x="29171" y="6703"/>
                  </a:lnTo>
                  <a:cubicBezTo>
                    <a:pt x="27833" y="6894"/>
                    <a:pt x="26484" y="6990"/>
                    <a:pt x="25135" y="6990"/>
                  </a:cubicBezTo>
                  <a:cubicBezTo>
                    <a:pt x="25056" y="6990"/>
                    <a:pt x="24976" y="6990"/>
                    <a:pt x="24897" y="6989"/>
                  </a:cubicBezTo>
                  <a:cubicBezTo>
                    <a:pt x="24270" y="7645"/>
                    <a:pt x="20925" y="10843"/>
                    <a:pt x="15878" y="10843"/>
                  </a:cubicBezTo>
                  <a:cubicBezTo>
                    <a:pt x="14786" y="10843"/>
                    <a:pt x="13613" y="10693"/>
                    <a:pt x="12371" y="10335"/>
                  </a:cubicBezTo>
                  <a:cubicBezTo>
                    <a:pt x="6978" y="8775"/>
                    <a:pt x="2894" y="3155"/>
                    <a:pt x="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 flipH="1">
              <a:off x="1270913" y="3506478"/>
              <a:ext cx="290710" cy="767324"/>
            </a:xfrm>
            <a:custGeom>
              <a:avLst/>
              <a:gdLst/>
              <a:ahLst/>
              <a:cxnLst/>
              <a:rect l="l" t="t" r="r" b="b"/>
              <a:pathLst>
                <a:path w="7705" h="21872" extrusionOk="0">
                  <a:moveTo>
                    <a:pt x="7109" y="0"/>
                  </a:moveTo>
                  <a:cubicBezTo>
                    <a:pt x="7109" y="0"/>
                    <a:pt x="7097" y="84"/>
                    <a:pt x="6347" y="334"/>
                  </a:cubicBezTo>
                  <a:cubicBezTo>
                    <a:pt x="6001" y="453"/>
                    <a:pt x="5323" y="631"/>
                    <a:pt x="4668" y="786"/>
                  </a:cubicBezTo>
                  <a:cubicBezTo>
                    <a:pt x="3835" y="3727"/>
                    <a:pt x="1596" y="11811"/>
                    <a:pt x="489" y="17836"/>
                  </a:cubicBezTo>
                  <a:cubicBezTo>
                    <a:pt x="310" y="18776"/>
                    <a:pt x="144" y="19705"/>
                    <a:pt x="1" y="20610"/>
                  </a:cubicBezTo>
                  <a:cubicBezTo>
                    <a:pt x="1060" y="21169"/>
                    <a:pt x="2203" y="21586"/>
                    <a:pt x="3370" y="21872"/>
                  </a:cubicBezTo>
                  <a:cubicBezTo>
                    <a:pt x="3704" y="19574"/>
                    <a:pt x="4061" y="17109"/>
                    <a:pt x="4418" y="14764"/>
                  </a:cubicBezTo>
                  <a:cubicBezTo>
                    <a:pt x="5347" y="8561"/>
                    <a:pt x="7025" y="2477"/>
                    <a:pt x="7704" y="119"/>
                  </a:cubicBezTo>
                  <a:lnTo>
                    <a:pt x="7109" y="0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 flipH="1">
              <a:off x="1381872" y="3532983"/>
              <a:ext cx="228380" cy="696095"/>
            </a:xfrm>
            <a:custGeom>
              <a:avLst/>
              <a:gdLst/>
              <a:ahLst/>
              <a:cxnLst/>
              <a:rect l="l" t="t" r="r" b="b"/>
              <a:pathLst>
                <a:path w="6370" h="19812" extrusionOk="0">
                  <a:moveTo>
                    <a:pt x="6370" y="0"/>
                  </a:moveTo>
                  <a:cubicBezTo>
                    <a:pt x="5572" y="191"/>
                    <a:pt x="4822" y="345"/>
                    <a:pt x="4822" y="345"/>
                  </a:cubicBezTo>
                  <a:cubicBezTo>
                    <a:pt x="4822" y="345"/>
                    <a:pt x="3810" y="3536"/>
                    <a:pt x="3036" y="6275"/>
                  </a:cubicBezTo>
                  <a:cubicBezTo>
                    <a:pt x="2417" y="8501"/>
                    <a:pt x="1024" y="13192"/>
                    <a:pt x="0" y="18717"/>
                  </a:cubicBezTo>
                  <a:cubicBezTo>
                    <a:pt x="536" y="19133"/>
                    <a:pt x="1096" y="19502"/>
                    <a:pt x="1691" y="19812"/>
                  </a:cubicBezTo>
                  <a:cubicBezTo>
                    <a:pt x="1846" y="18919"/>
                    <a:pt x="2012" y="17990"/>
                    <a:pt x="2191" y="17038"/>
                  </a:cubicBezTo>
                  <a:cubicBezTo>
                    <a:pt x="3298" y="11025"/>
                    <a:pt x="5537" y="2941"/>
                    <a:pt x="6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 flipH="1">
              <a:off x="1550517" y="4181148"/>
              <a:ext cx="96512" cy="345492"/>
            </a:xfrm>
            <a:custGeom>
              <a:avLst/>
              <a:gdLst/>
              <a:ahLst/>
              <a:cxnLst/>
              <a:rect l="l" t="t" r="r" b="b"/>
              <a:pathLst>
                <a:path w="2751" h="9848" extrusionOk="0">
                  <a:moveTo>
                    <a:pt x="1060" y="1"/>
                  </a:moveTo>
                  <a:cubicBezTo>
                    <a:pt x="834" y="1227"/>
                    <a:pt x="620" y="2489"/>
                    <a:pt x="441" y="3787"/>
                  </a:cubicBezTo>
                  <a:cubicBezTo>
                    <a:pt x="0" y="7025"/>
                    <a:pt x="465" y="8787"/>
                    <a:pt x="1512" y="9847"/>
                  </a:cubicBezTo>
                  <a:cubicBezTo>
                    <a:pt x="1727" y="7966"/>
                    <a:pt x="2132" y="4823"/>
                    <a:pt x="2751" y="1108"/>
                  </a:cubicBezTo>
                  <a:cubicBezTo>
                    <a:pt x="2155" y="786"/>
                    <a:pt x="1584" y="417"/>
                    <a:pt x="1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 flipH="1">
              <a:off x="959861" y="3520178"/>
              <a:ext cx="479391" cy="801330"/>
            </a:xfrm>
            <a:custGeom>
              <a:avLst/>
              <a:gdLst/>
              <a:ahLst/>
              <a:cxnLst/>
              <a:rect l="l" t="t" r="r" b="b"/>
              <a:pathLst>
                <a:path w="13074" h="22270" extrusionOk="0">
                  <a:moveTo>
                    <a:pt x="4346" y="0"/>
                  </a:moveTo>
                  <a:cubicBezTo>
                    <a:pt x="3655" y="2358"/>
                    <a:pt x="1989" y="8442"/>
                    <a:pt x="1048" y="14645"/>
                  </a:cubicBezTo>
                  <a:cubicBezTo>
                    <a:pt x="691" y="16990"/>
                    <a:pt x="334" y="19455"/>
                    <a:pt x="0" y="21753"/>
                  </a:cubicBezTo>
                  <a:cubicBezTo>
                    <a:pt x="834" y="21955"/>
                    <a:pt x="1679" y="22098"/>
                    <a:pt x="2536" y="22182"/>
                  </a:cubicBezTo>
                  <a:cubicBezTo>
                    <a:pt x="3045" y="22240"/>
                    <a:pt x="3556" y="22269"/>
                    <a:pt x="4067" y="22269"/>
                  </a:cubicBezTo>
                  <a:cubicBezTo>
                    <a:pt x="5016" y="22269"/>
                    <a:pt x="5965" y="22168"/>
                    <a:pt x="6894" y="21967"/>
                  </a:cubicBezTo>
                  <a:cubicBezTo>
                    <a:pt x="7430" y="19157"/>
                    <a:pt x="8001" y="16312"/>
                    <a:pt x="8537" y="14145"/>
                  </a:cubicBezTo>
                  <a:cubicBezTo>
                    <a:pt x="9692" y="9418"/>
                    <a:pt x="12014" y="4072"/>
                    <a:pt x="13073" y="1750"/>
                  </a:cubicBezTo>
                  <a:lnTo>
                    <a:pt x="13002" y="1691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 flipH="1">
              <a:off x="871731" y="3572050"/>
              <a:ext cx="318760" cy="709298"/>
            </a:xfrm>
            <a:custGeom>
              <a:avLst/>
              <a:gdLst/>
              <a:ahLst/>
              <a:cxnLst/>
              <a:rect l="l" t="t" r="r" b="b"/>
              <a:pathLst>
                <a:path w="9086" h="20218" extrusionOk="0">
                  <a:moveTo>
                    <a:pt x="6168" y="0"/>
                  </a:moveTo>
                  <a:cubicBezTo>
                    <a:pt x="5109" y="2322"/>
                    <a:pt x="2799" y="7668"/>
                    <a:pt x="1632" y="12395"/>
                  </a:cubicBezTo>
                  <a:cubicBezTo>
                    <a:pt x="1108" y="14562"/>
                    <a:pt x="525" y="17407"/>
                    <a:pt x="1" y="20217"/>
                  </a:cubicBezTo>
                  <a:cubicBezTo>
                    <a:pt x="1418" y="19896"/>
                    <a:pt x="2751" y="19300"/>
                    <a:pt x="3942" y="18479"/>
                  </a:cubicBezTo>
                  <a:cubicBezTo>
                    <a:pt x="4144" y="17395"/>
                    <a:pt x="4371" y="16300"/>
                    <a:pt x="4644" y="15217"/>
                  </a:cubicBezTo>
                  <a:cubicBezTo>
                    <a:pt x="6014" y="9716"/>
                    <a:pt x="8097" y="4203"/>
                    <a:pt x="9085" y="1739"/>
                  </a:cubicBezTo>
                  <a:cubicBezTo>
                    <a:pt x="7740" y="1203"/>
                    <a:pt x="6478" y="239"/>
                    <a:pt x="6168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 flipH="1">
              <a:off x="1190883" y="4273783"/>
              <a:ext cx="303425" cy="339196"/>
            </a:xfrm>
            <a:custGeom>
              <a:avLst/>
              <a:gdLst/>
              <a:ahLst/>
              <a:cxnLst/>
              <a:rect l="l" t="t" r="r" b="b"/>
              <a:pathLst>
                <a:path w="8144" h="10008" extrusionOk="0">
                  <a:moveTo>
                    <a:pt x="1262" y="1"/>
                  </a:moveTo>
                  <a:cubicBezTo>
                    <a:pt x="691" y="3966"/>
                    <a:pt x="214" y="7442"/>
                    <a:pt x="0" y="9050"/>
                  </a:cubicBezTo>
                  <a:cubicBezTo>
                    <a:pt x="750" y="9240"/>
                    <a:pt x="1536" y="9407"/>
                    <a:pt x="2358" y="9609"/>
                  </a:cubicBezTo>
                  <a:cubicBezTo>
                    <a:pt x="3548" y="9875"/>
                    <a:pt x="4767" y="10008"/>
                    <a:pt x="5989" y="10008"/>
                  </a:cubicBezTo>
                  <a:cubicBezTo>
                    <a:pt x="6136" y="10008"/>
                    <a:pt x="6283" y="10006"/>
                    <a:pt x="6430" y="10002"/>
                  </a:cubicBezTo>
                  <a:cubicBezTo>
                    <a:pt x="6691" y="8431"/>
                    <a:pt x="7370" y="4371"/>
                    <a:pt x="8144" y="215"/>
                  </a:cubicBezTo>
                  <a:lnTo>
                    <a:pt x="8144" y="215"/>
                  </a:lnTo>
                  <a:cubicBezTo>
                    <a:pt x="7215" y="416"/>
                    <a:pt x="6267" y="517"/>
                    <a:pt x="5317" y="517"/>
                  </a:cubicBezTo>
                  <a:cubicBezTo>
                    <a:pt x="4806" y="517"/>
                    <a:pt x="4295" y="488"/>
                    <a:pt x="3786" y="430"/>
                  </a:cubicBezTo>
                  <a:cubicBezTo>
                    <a:pt x="2941" y="346"/>
                    <a:pt x="2096" y="203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 flipH="1">
              <a:off x="913934" y="4051656"/>
              <a:ext cx="178816" cy="546410"/>
            </a:xfrm>
            <a:custGeom>
              <a:avLst/>
              <a:gdLst/>
              <a:ahLst/>
              <a:cxnLst/>
              <a:rect l="l" t="t" r="r" b="b"/>
              <a:pathLst>
                <a:path w="5097" h="15575" extrusionOk="0">
                  <a:moveTo>
                    <a:pt x="5097" y="1"/>
                  </a:moveTo>
                  <a:lnTo>
                    <a:pt x="5097" y="1"/>
                  </a:lnTo>
                  <a:cubicBezTo>
                    <a:pt x="4180" y="1822"/>
                    <a:pt x="2835" y="3382"/>
                    <a:pt x="1156" y="4537"/>
                  </a:cubicBezTo>
                  <a:cubicBezTo>
                    <a:pt x="513" y="8180"/>
                    <a:pt x="132" y="11871"/>
                    <a:pt x="1" y="15574"/>
                  </a:cubicBezTo>
                  <a:cubicBezTo>
                    <a:pt x="1823" y="15205"/>
                    <a:pt x="3239" y="14669"/>
                    <a:pt x="3692" y="14133"/>
                  </a:cubicBezTo>
                  <a:cubicBezTo>
                    <a:pt x="4763" y="12895"/>
                    <a:pt x="4430" y="5061"/>
                    <a:pt x="5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 flipH="1">
              <a:off x="809071" y="3633025"/>
              <a:ext cx="243157" cy="587316"/>
            </a:xfrm>
            <a:custGeom>
              <a:avLst/>
              <a:gdLst/>
              <a:ahLst/>
              <a:cxnLst/>
              <a:rect l="l" t="t" r="r" b="b"/>
              <a:pathLst>
                <a:path w="6931" h="16741" extrusionOk="0">
                  <a:moveTo>
                    <a:pt x="5144" y="1"/>
                  </a:moveTo>
                  <a:cubicBezTo>
                    <a:pt x="4156" y="2477"/>
                    <a:pt x="2073" y="7978"/>
                    <a:pt x="703" y="13479"/>
                  </a:cubicBezTo>
                  <a:cubicBezTo>
                    <a:pt x="430" y="14562"/>
                    <a:pt x="203" y="15657"/>
                    <a:pt x="1" y="16741"/>
                  </a:cubicBezTo>
                  <a:cubicBezTo>
                    <a:pt x="1680" y="15586"/>
                    <a:pt x="3037" y="14014"/>
                    <a:pt x="3942" y="12193"/>
                  </a:cubicBezTo>
                  <a:cubicBezTo>
                    <a:pt x="3966" y="12002"/>
                    <a:pt x="3989" y="11824"/>
                    <a:pt x="4013" y="11645"/>
                  </a:cubicBezTo>
                  <a:cubicBezTo>
                    <a:pt x="4787" y="6609"/>
                    <a:pt x="6930" y="656"/>
                    <a:pt x="6930" y="656"/>
                  </a:cubicBezTo>
                  <a:cubicBezTo>
                    <a:pt x="6930" y="656"/>
                    <a:pt x="6740" y="632"/>
                    <a:pt x="5180" y="13"/>
                  </a:cubicBezTo>
                  <a:lnTo>
                    <a:pt x="5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 rot="-29681" flipH="1">
              <a:off x="1050338" y="4203980"/>
              <a:ext cx="201873" cy="410607"/>
            </a:xfrm>
            <a:custGeom>
              <a:avLst/>
              <a:gdLst/>
              <a:ahLst/>
              <a:cxnLst/>
              <a:rect l="l" t="t" r="r" b="b"/>
              <a:pathLst>
                <a:path w="5668" h="11527" extrusionOk="0">
                  <a:moveTo>
                    <a:pt x="5668" y="1"/>
                  </a:moveTo>
                  <a:lnTo>
                    <a:pt x="5668" y="1"/>
                  </a:lnTo>
                  <a:cubicBezTo>
                    <a:pt x="4477" y="822"/>
                    <a:pt x="3144" y="1418"/>
                    <a:pt x="1727" y="1739"/>
                  </a:cubicBezTo>
                  <a:cubicBezTo>
                    <a:pt x="941" y="5906"/>
                    <a:pt x="262" y="9955"/>
                    <a:pt x="1" y="11526"/>
                  </a:cubicBezTo>
                  <a:cubicBezTo>
                    <a:pt x="1513" y="11502"/>
                    <a:pt x="3025" y="11336"/>
                    <a:pt x="4513" y="11038"/>
                  </a:cubicBezTo>
                  <a:cubicBezTo>
                    <a:pt x="4644" y="7335"/>
                    <a:pt x="5025" y="3644"/>
                    <a:pt x="5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 flipH="1">
              <a:off x="1432296" y="4219985"/>
              <a:ext cx="161684" cy="370820"/>
            </a:xfrm>
            <a:custGeom>
              <a:avLst/>
              <a:gdLst/>
              <a:ahLst/>
              <a:cxnLst/>
              <a:rect l="l" t="t" r="r" b="b"/>
              <a:pathLst>
                <a:path w="4609" h="10312" extrusionOk="0">
                  <a:moveTo>
                    <a:pt x="1239" y="1"/>
                  </a:moveTo>
                  <a:cubicBezTo>
                    <a:pt x="620" y="3716"/>
                    <a:pt x="215" y="6859"/>
                    <a:pt x="0" y="8740"/>
                  </a:cubicBezTo>
                  <a:cubicBezTo>
                    <a:pt x="822" y="9574"/>
                    <a:pt x="1989" y="9978"/>
                    <a:pt x="3358" y="10312"/>
                  </a:cubicBezTo>
                  <a:cubicBezTo>
                    <a:pt x="3572" y="8704"/>
                    <a:pt x="4049" y="5228"/>
                    <a:pt x="4608" y="1263"/>
                  </a:cubicBezTo>
                  <a:cubicBezTo>
                    <a:pt x="3441" y="977"/>
                    <a:pt x="2298" y="560"/>
                    <a:pt x="1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 flipH="1">
              <a:off x="976175" y="3477729"/>
              <a:ext cx="351737" cy="189656"/>
            </a:xfrm>
            <a:custGeom>
              <a:avLst/>
              <a:gdLst/>
              <a:ahLst/>
              <a:cxnLst/>
              <a:rect l="l" t="t" r="r" b="b"/>
              <a:pathLst>
                <a:path w="10026" h="5406" extrusionOk="0">
                  <a:moveTo>
                    <a:pt x="2596" y="1"/>
                  </a:moveTo>
                  <a:lnTo>
                    <a:pt x="1" y="882"/>
                  </a:lnTo>
                  <a:lnTo>
                    <a:pt x="1441" y="4382"/>
                  </a:lnTo>
                  <a:lnTo>
                    <a:pt x="6383" y="5406"/>
                  </a:lnTo>
                  <a:lnTo>
                    <a:pt x="10026" y="2358"/>
                  </a:lnTo>
                  <a:lnTo>
                    <a:pt x="7645" y="179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 flipH="1">
              <a:off x="1059704" y="3364462"/>
              <a:ext cx="166712" cy="94407"/>
            </a:xfrm>
            <a:custGeom>
              <a:avLst/>
              <a:gdLst/>
              <a:ahLst/>
              <a:cxnLst/>
              <a:rect l="l" t="t" r="r" b="b"/>
              <a:pathLst>
                <a:path w="4752" h="2691" extrusionOk="0">
                  <a:moveTo>
                    <a:pt x="4752" y="0"/>
                  </a:moveTo>
                  <a:lnTo>
                    <a:pt x="477" y="143"/>
                  </a:lnTo>
                  <a:lnTo>
                    <a:pt x="1" y="2203"/>
                  </a:lnTo>
                  <a:cubicBezTo>
                    <a:pt x="775" y="2512"/>
                    <a:pt x="1585" y="2679"/>
                    <a:pt x="2418" y="2691"/>
                  </a:cubicBezTo>
                  <a:cubicBezTo>
                    <a:pt x="3204" y="2679"/>
                    <a:pt x="3990" y="2548"/>
                    <a:pt x="4752" y="2322"/>
                  </a:cubicBezTo>
                  <a:lnTo>
                    <a:pt x="4752" y="0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 flipH="1">
              <a:off x="1059704" y="3432191"/>
              <a:ext cx="176711" cy="104476"/>
            </a:xfrm>
            <a:custGeom>
              <a:avLst/>
              <a:gdLst/>
              <a:ahLst/>
              <a:cxnLst/>
              <a:rect l="l" t="t" r="r" b="b"/>
              <a:pathLst>
                <a:path w="5037" h="2978" extrusionOk="0">
                  <a:moveTo>
                    <a:pt x="298" y="1"/>
                  </a:moveTo>
                  <a:lnTo>
                    <a:pt x="0" y="1299"/>
                  </a:lnTo>
                  <a:lnTo>
                    <a:pt x="1572" y="2977"/>
                  </a:lnTo>
                  <a:lnTo>
                    <a:pt x="5037" y="1477"/>
                  </a:lnTo>
                  <a:lnTo>
                    <a:pt x="5037" y="120"/>
                  </a:lnTo>
                  <a:cubicBezTo>
                    <a:pt x="4275" y="346"/>
                    <a:pt x="3489" y="477"/>
                    <a:pt x="2703" y="501"/>
                  </a:cubicBezTo>
                  <a:cubicBezTo>
                    <a:pt x="1881" y="489"/>
                    <a:pt x="1060" y="322"/>
                    <a:pt x="29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 flipH="1">
              <a:off x="1236804" y="3539493"/>
              <a:ext cx="147487" cy="202601"/>
            </a:xfrm>
            <a:custGeom>
              <a:avLst/>
              <a:gdLst/>
              <a:ahLst/>
              <a:cxnLst/>
              <a:rect l="l" t="t" r="r" b="b"/>
              <a:pathLst>
                <a:path w="4204" h="5775" extrusionOk="0">
                  <a:moveTo>
                    <a:pt x="2271" y="0"/>
                  </a:moveTo>
                  <a:cubicBezTo>
                    <a:pt x="2207" y="0"/>
                    <a:pt x="2140" y="4"/>
                    <a:pt x="2072" y="12"/>
                  </a:cubicBezTo>
                  <a:cubicBezTo>
                    <a:pt x="405" y="190"/>
                    <a:pt x="0" y="2095"/>
                    <a:pt x="36" y="3345"/>
                  </a:cubicBezTo>
                  <a:cubicBezTo>
                    <a:pt x="84" y="4584"/>
                    <a:pt x="536" y="5762"/>
                    <a:pt x="1596" y="5774"/>
                  </a:cubicBezTo>
                  <a:cubicBezTo>
                    <a:pt x="1607" y="5775"/>
                    <a:pt x="1618" y="5775"/>
                    <a:pt x="1630" y="5775"/>
                  </a:cubicBezTo>
                  <a:cubicBezTo>
                    <a:pt x="2662" y="5775"/>
                    <a:pt x="3489" y="4703"/>
                    <a:pt x="3489" y="4703"/>
                  </a:cubicBezTo>
                  <a:lnTo>
                    <a:pt x="4203" y="2036"/>
                  </a:lnTo>
                  <a:cubicBezTo>
                    <a:pt x="4203" y="2036"/>
                    <a:pt x="3766" y="0"/>
                    <a:pt x="227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 flipH="1">
              <a:off x="967823" y="3596608"/>
              <a:ext cx="233509" cy="206952"/>
            </a:xfrm>
            <a:custGeom>
              <a:avLst/>
              <a:gdLst/>
              <a:ahLst/>
              <a:cxnLst/>
              <a:rect l="l" t="t" r="r" b="b"/>
              <a:pathLst>
                <a:path w="6656" h="5899" extrusionOk="0">
                  <a:moveTo>
                    <a:pt x="4111" y="0"/>
                  </a:moveTo>
                  <a:cubicBezTo>
                    <a:pt x="2733" y="0"/>
                    <a:pt x="1762" y="1039"/>
                    <a:pt x="1762" y="1039"/>
                  </a:cubicBezTo>
                  <a:lnTo>
                    <a:pt x="631" y="1837"/>
                  </a:lnTo>
                  <a:lnTo>
                    <a:pt x="0" y="3087"/>
                  </a:lnTo>
                  <a:lnTo>
                    <a:pt x="1048" y="4277"/>
                  </a:lnTo>
                  <a:cubicBezTo>
                    <a:pt x="1048" y="4277"/>
                    <a:pt x="1453" y="5587"/>
                    <a:pt x="2798" y="5849"/>
                  </a:cubicBezTo>
                  <a:cubicBezTo>
                    <a:pt x="2968" y="5882"/>
                    <a:pt x="3137" y="5898"/>
                    <a:pt x="3303" y="5898"/>
                  </a:cubicBezTo>
                  <a:cubicBezTo>
                    <a:pt x="4334" y="5898"/>
                    <a:pt x="5283" y="5285"/>
                    <a:pt x="5703" y="4301"/>
                  </a:cubicBezTo>
                  <a:cubicBezTo>
                    <a:pt x="6073" y="3325"/>
                    <a:pt x="6656" y="634"/>
                    <a:pt x="4882" y="110"/>
                  </a:cubicBezTo>
                  <a:cubicBezTo>
                    <a:pt x="4614" y="33"/>
                    <a:pt x="4356" y="0"/>
                    <a:pt x="411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 flipH="1">
              <a:off x="1038828" y="3667301"/>
              <a:ext cx="83567" cy="61570"/>
            </a:xfrm>
            <a:custGeom>
              <a:avLst/>
              <a:gdLst/>
              <a:ahLst/>
              <a:cxnLst/>
              <a:rect l="l" t="t" r="r" b="b"/>
              <a:pathLst>
                <a:path w="2382" h="1755" extrusionOk="0">
                  <a:moveTo>
                    <a:pt x="1502" y="1"/>
                  </a:moveTo>
                  <a:cubicBezTo>
                    <a:pt x="865" y="1"/>
                    <a:pt x="1" y="834"/>
                    <a:pt x="1" y="834"/>
                  </a:cubicBezTo>
                  <a:cubicBezTo>
                    <a:pt x="1" y="834"/>
                    <a:pt x="941" y="1754"/>
                    <a:pt x="1486" y="1754"/>
                  </a:cubicBezTo>
                  <a:cubicBezTo>
                    <a:pt x="1539" y="1754"/>
                    <a:pt x="1588" y="1745"/>
                    <a:pt x="1632" y="1727"/>
                  </a:cubicBezTo>
                  <a:cubicBezTo>
                    <a:pt x="2239" y="1441"/>
                    <a:pt x="2382" y="619"/>
                    <a:pt x="1894" y="155"/>
                  </a:cubicBezTo>
                  <a:cubicBezTo>
                    <a:pt x="1784" y="45"/>
                    <a:pt x="1649" y="1"/>
                    <a:pt x="150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 flipH="1">
              <a:off x="1292795" y="3622394"/>
              <a:ext cx="57255" cy="46169"/>
            </a:xfrm>
            <a:custGeom>
              <a:avLst/>
              <a:gdLst/>
              <a:ahLst/>
              <a:cxnLst/>
              <a:rect l="l" t="t" r="r" b="b"/>
              <a:pathLst>
                <a:path w="1632" h="1316" extrusionOk="0">
                  <a:moveTo>
                    <a:pt x="679" y="1"/>
                  </a:moveTo>
                  <a:cubicBezTo>
                    <a:pt x="631" y="1"/>
                    <a:pt x="584" y="10"/>
                    <a:pt x="537" y="30"/>
                  </a:cubicBezTo>
                  <a:cubicBezTo>
                    <a:pt x="1" y="268"/>
                    <a:pt x="108" y="1113"/>
                    <a:pt x="596" y="1280"/>
                  </a:cubicBezTo>
                  <a:cubicBezTo>
                    <a:pt x="669" y="1305"/>
                    <a:pt x="743" y="1316"/>
                    <a:pt x="816" y="1316"/>
                  </a:cubicBezTo>
                  <a:cubicBezTo>
                    <a:pt x="1235" y="1316"/>
                    <a:pt x="1632" y="971"/>
                    <a:pt x="1632" y="971"/>
                  </a:cubicBezTo>
                  <a:cubicBezTo>
                    <a:pt x="1632" y="971"/>
                    <a:pt x="1167" y="1"/>
                    <a:pt x="67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 flipH="1">
              <a:off x="1139483" y="3585276"/>
              <a:ext cx="143733" cy="182920"/>
            </a:xfrm>
            <a:custGeom>
              <a:avLst/>
              <a:gdLst/>
              <a:ahLst/>
              <a:cxnLst/>
              <a:rect l="l" t="t" r="r" b="b"/>
              <a:pathLst>
                <a:path w="4097" h="5214" extrusionOk="0">
                  <a:moveTo>
                    <a:pt x="2573" y="1"/>
                  </a:moveTo>
                  <a:cubicBezTo>
                    <a:pt x="1614" y="1"/>
                    <a:pt x="421" y="692"/>
                    <a:pt x="215" y="2338"/>
                  </a:cubicBezTo>
                  <a:cubicBezTo>
                    <a:pt x="1" y="4065"/>
                    <a:pt x="548" y="4981"/>
                    <a:pt x="1537" y="5184"/>
                  </a:cubicBezTo>
                  <a:cubicBezTo>
                    <a:pt x="1644" y="5205"/>
                    <a:pt x="1749" y="5214"/>
                    <a:pt x="1853" y="5214"/>
                  </a:cubicBezTo>
                  <a:cubicBezTo>
                    <a:pt x="2693" y="5214"/>
                    <a:pt x="3382" y="4600"/>
                    <a:pt x="3382" y="4600"/>
                  </a:cubicBezTo>
                  <a:cubicBezTo>
                    <a:pt x="3227" y="3981"/>
                    <a:pt x="3227" y="3326"/>
                    <a:pt x="3382" y="2707"/>
                  </a:cubicBezTo>
                  <a:cubicBezTo>
                    <a:pt x="3644" y="1731"/>
                    <a:pt x="4096" y="1362"/>
                    <a:pt x="4096" y="1362"/>
                  </a:cubicBezTo>
                  <a:cubicBezTo>
                    <a:pt x="4096" y="1362"/>
                    <a:pt x="3680" y="76"/>
                    <a:pt x="2692" y="4"/>
                  </a:cubicBezTo>
                  <a:cubicBezTo>
                    <a:pt x="2652" y="2"/>
                    <a:pt x="2613" y="1"/>
                    <a:pt x="257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 flipH="1">
              <a:off x="411533" y="1976658"/>
              <a:ext cx="939069" cy="686842"/>
            </a:xfrm>
            <a:custGeom>
              <a:avLst/>
              <a:gdLst/>
              <a:ahLst/>
              <a:cxnLst/>
              <a:rect l="l" t="t" r="r" b="b"/>
              <a:pathLst>
                <a:path w="25468" h="17749" extrusionOk="0">
                  <a:moveTo>
                    <a:pt x="2190" y="0"/>
                  </a:moveTo>
                  <a:cubicBezTo>
                    <a:pt x="1917" y="0"/>
                    <a:pt x="1651" y="18"/>
                    <a:pt x="1394" y="56"/>
                  </a:cubicBezTo>
                  <a:cubicBezTo>
                    <a:pt x="846" y="1532"/>
                    <a:pt x="1" y="4616"/>
                    <a:pt x="1477" y="6926"/>
                  </a:cubicBezTo>
                  <a:cubicBezTo>
                    <a:pt x="3037" y="9379"/>
                    <a:pt x="6751" y="9545"/>
                    <a:pt x="6751" y="9545"/>
                  </a:cubicBezTo>
                  <a:cubicBezTo>
                    <a:pt x="6751" y="9545"/>
                    <a:pt x="6216" y="12534"/>
                    <a:pt x="9454" y="13831"/>
                  </a:cubicBezTo>
                  <a:cubicBezTo>
                    <a:pt x="10170" y="14120"/>
                    <a:pt x="10887" y="14232"/>
                    <a:pt x="11569" y="14232"/>
                  </a:cubicBezTo>
                  <a:cubicBezTo>
                    <a:pt x="13959" y="14232"/>
                    <a:pt x="15919" y="12855"/>
                    <a:pt x="15919" y="12855"/>
                  </a:cubicBezTo>
                  <a:cubicBezTo>
                    <a:pt x="15919" y="12855"/>
                    <a:pt x="17461" y="17748"/>
                    <a:pt x="20860" y="17748"/>
                  </a:cubicBezTo>
                  <a:cubicBezTo>
                    <a:pt x="21332" y="17748"/>
                    <a:pt x="21840" y="17654"/>
                    <a:pt x="22384" y="17439"/>
                  </a:cubicBezTo>
                  <a:cubicBezTo>
                    <a:pt x="24611" y="16558"/>
                    <a:pt x="25313" y="14677"/>
                    <a:pt x="25468" y="13010"/>
                  </a:cubicBezTo>
                  <a:cubicBezTo>
                    <a:pt x="25254" y="11807"/>
                    <a:pt x="24825" y="10712"/>
                    <a:pt x="24027" y="10164"/>
                  </a:cubicBezTo>
                  <a:cubicBezTo>
                    <a:pt x="23200" y="9599"/>
                    <a:pt x="22509" y="9416"/>
                    <a:pt x="21961" y="9416"/>
                  </a:cubicBezTo>
                  <a:cubicBezTo>
                    <a:pt x="20964" y="9416"/>
                    <a:pt x="20444" y="10021"/>
                    <a:pt x="20444" y="10021"/>
                  </a:cubicBezTo>
                  <a:cubicBezTo>
                    <a:pt x="20444" y="4555"/>
                    <a:pt x="17335" y="1477"/>
                    <a:pt x="14031" y="1477"/>
                  </a:cubicBezTo>
                  <a:cubicBezTo>
                    <a:pt x="13938" y="1477"/>
                    <a:pt x="13845" y="1480"/>
                    <a:pt x="13752" y="1485"/>
                  </a:cubicBezTo>
                  <a:cubicBezTo>
                    <a:pt x="10359" y="1675"/>
                    <a:pt x="10490" y="5140"/>
                    <a:pt x="10490" y="5140"/>
                  </a:cubicBezTo>
                  <a:cubicBezTo>
                    <a:pt x="8972" y="2225"/>
                    <a:pt x="5202" y="0"/>
                    <a:pt x="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 flipH="1">
              <a:off x="309509" y="1971376"/>
              <a:ext cx="1360920" cy="1001290"/>
            </a:xfrm>
            <a:custGeom>
              <a:avLst/>
              <a:gdLst/>
              <a:ahLst/>
              <a:cxnLst/>
              <a:rect l="l" t="t" r="r" b="b"/>
              <a:pathLst>
                <a:path w="38792" h="28541" extrusionOk="0">
                  <a:moveTo>
                    <a:pt x="11050" y="1"/>
                  </a:moveTo>
                  <a:cubicBezTo>
                    <a:pt x="10800" y="37"/>
                    <a:pt x="10550" y="84"/>
                    <a:pt x="10311" y="168"/>
                  </a:cubicBezTo>
                  <a:cubicBezTo>
                    <a:pt x="7180" y="1180"/>
                    <a:pt x="8990" y="6025"/>
                    <a:pt x="8990" y="6025"/>
                  </a:cubicBezTo>
                  <a:cubicBezTo>
                    <a:pt x="8990" y="6025"/>
                    <a:pt x="7534" y="5426"/>
                    <a:pt x="5881" y="5426"/>
                  </a:cubicBezTo>
                  <a:cubicBezTo>
                    <a:pt x="4232" y="5426"/>
                    <a:pt x="2387" y="6022"/>
                    <a:pt x="1596" y="8407"/>
                  </a:cubicBezTo>
                  <a:cubicBezTo>
                    <a:pt x="1" y="13181"/>
                    <a:pt x="5156" y="15908"/>
                    <a:pt x="5156" y="15908"/>
                  </a:cubicBezTo>
                  <a:lnTo>
                    <a:pt x="13681" y="22527"/>
                  </a:lnTo>
                  <a:lnTo>
                    <a:pt x="31826" y="28540"/>
                  </a:lnTo>
                  <a:cubicBezTo>
                    <a:pt x="35529" y="27349"/>
                    <a:pt x="38791" y="23932"/>
                    <a:pt x="38208" y="20503"/>
                  </a:cubicBezTo>
                  <a:cubicBezTo>
                    <a:pt x="37818" y="18207"/>
                    <a:pt x="36591" y="17825"/>
                    <a:pt x="35818" y="17825"/>
                  </a:cubicBezTo>
                  <a:cubicBezTo>
                    <a:pt x="35432" y="17825"/>
                    <a:pt x="35160" y="17920"/>
                    <a:pt x="35160" y="17920"/>
                  </a:cubicBezTo>
                  <a:cubicBezTo>
                    <a:pt x="35160" y="17920"/>
                    <a:pt x="35529" y="15241"/>
                    <a:pt x="35136" y="12943"/>
                  </a:cubicBezTo>
                  <a:cubicBezTo>
                    <a:pt x="34981" y="14610"/>
                    <a:pt x="34279" y="16491"/>
                    <a:pt x="32052" y="17372"/>
                  </a:cubicBezTo>
                  <a:cubicBezTo>
                    <a:pt x="31510" y="17584"/>
                    <a:pt x="31005" y="17678"/>
                    <a:pt x="30534" y="17678"/>
                  </a:cubicBezTo>
                  <a:cubicBezTo>
                    <a:pt x="27131" y="17678"/>
                    <a:pt x="25587" y="12788"/>
                    <a:pt x="25587" y="12788"/>
                  </a:cubicBezTo>
                  <a:cubicBezTo>
                    <a:pt x="25587" y="12788"/>
                    <a:pt x="23627" y="14165"/>
                    <a:pt x="21237" y="14165"/>
                  </a:cubicBezTo>
                  <a:cubicBezTo>
                    <a:pt x="20555" y="14165"/>
                    <a:pt x="19838" y="14053"/>
                    <a:pt x="19122" y="13764"/>
                  </a:cubicBezTo>
                  <a:cubicBezTo>
                    <a:pt x="15884" y="12455"/>
                    <a:pt x="16419" y="9490"/>
                    <a:pt x="16419" y="9490"/>
                  </a:cubicBezTo>
                  <a:cubicBezTo>
                    <a:pt x="16419" y="9490"/>
                    <a:pt x="12693" y="9323"/>
                    <a:pt x="11133" y="6871"/>
                  </a:cubicBezTo>
                  <a:cubicBezTo>
                    <a:pt x="9669" y="4561"/>
                    <a:pt x="10502" y="1477"/>
                    <a:pt x="1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 flipH="1">
              <a:off x="500376" y="2844563"/>
              <a:ext cx="308726" cy="319251"/>
            </a:xfrm>
            <a:custGeom>
              <a:avLst/>
              <a:gdLst/>
              <a:ahLst/>
              <a:cxnLst/>
              <a:rect l="l" t="t" r="r" b="b"/>
              <a:pathLst>
                <a:path w="8800" h="9100" extrusionOk="0">
                  <a:moveTo>
                    <a:pt x="3898" y="0"/>
                  </a:moveTo>
                  <a:cubicBezTo>
                    <a:pt x="3252" y="0"/>
                    <a:pt x="2822" y="151"/>
                    <a:pt x="2822" y="151"/>
                  </a:cubicBezTo>
                  <a:lnTo>
                    <a:pt x="0" y="6259"/>
                  </a:lnTo>
                  <a:cubicBezTo>
                    <a:pt x="320" y="7973"/>
                    <a:pt x="2234" y="9100"/>
                    <a:pt x="4091" y="9100"/>
                  </a:cubicBezTo>
                  <a:cubicBezTo>
                    <a:pt x="4865" y="9100"/>
                    <a:pt x="5629" y="8904"/>
                    <a:pt x="6263" y="8473"/>
                  </a:cubicBezTo>
                  <a:cubicBezTo>
                    <a:pt x="8406" y="6997"/>
                    <a:pt x="8799" y="3187"/>
                    <a:pt x="6906" y="1294"/>
                  </a:cubicBezTo>
                  <a:cubicBezTo>
                    <a:pt x="5848" y="235"/>
                    <a:pt x="4705" y="0"/>
                    <a:pt x="3898" y="0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 flipH="1">
              <a:off x="596044" y="2950901"/>
              <a:ext cx="101950" cy="99354"/>
            </a:xfrm>
            <a:custGeom>
              <a:avLst/>
              <a:gdLst/>
              <a:ahLst/>
              <a:cxnLst/>
              <a:rect l="l" t="t" r="r" b="b"/>
              <a:pathLst>
                <a:path w="2906" h="2832" extrusionOk="0">
                  <a:moveTo>
                    <a:pt x="905" y="1"/>
                  </a:moveTo>
                  <a:cubicBezTo>
                    <a:pt x="905" y="1"/>
                    <a:pt x="1620" y="1049"/>
                    <a:pt x="1286" y="1751"/>
                  </a:cubicBezTo>
                  <a:cubicBezTo>
                    <a:pt x="953" y="2466"/>
                    <a:pt x="0" y="2549"/>
                    <a:pt x="0" y="2549"/>
                  </a:cubicBezTo>
                  <a:cubicBezTo>
                    <a:pt x="0" y="2549"/>
                    <a:pt x="492" y="2831"/>
                    <a:pt x="1042" y="2831"/>
                  </a:cubicBezTo>
                  <a:cubicBezTo>
                    <a:pt x="1489" y="2831"/>
                    <a:pt x="1974" y="2644"/>
                    <a:pt x="2263" y="1965"/>
                  </a:cubicBezTo>
                  <a:cubicBezTo>
                    <a:pt x="2905" y="465"/>
                    <a:pt x="905" y="1"/>
                    <a:pt x="905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 flipH="1">
              <a:off x="709692" y="2548074"/>
              <a:ext cx="815773" cy="371804"/>
            </a:xfrm>
            <a:custGeom>
              <a:avLst/>
              <a:gdLst/>
              <a:ahLst/>
              <a:cxnLst/>
              <a:rect l="l" t="t" r="r" b="b"/>
              <a:pathLst>
                <a:path w="23253" h="10598" extrusionOk="0">
                  <a:moveTo>
                    <a:pt x="1036" y="1"/>
                  </a:moveTo>
                  <a:cubicBezTo>
                    <a:pt x="1036" y="1"/>
                    <a:pt x="524" y="1537"/>
                    <a:pt x="0" y="3227"/>
                  </a:cubicBezTo>
                  <a:cubicBezTo>
                    <a:pt x="233" y="3244"/>
                    <a:pt x="459" y="3251"/>
                    <a:pt x="677" y="3251"/>
                  </a:cubicBezTo>
                  <a:cubicBezTo>
                    <a:pt x="3119" y="3251"/>
                    <a:pt x="4644" y="2299"/>
                    <a:pt x="4644" y="2299"/>
                  </a:cubicBezTo>
                  <a:cubicBezTo>
                    <a:pt x="4644" y="2299"/>
                    <a:pt x="4715" y="4013"/>
                    <a:pt x="7287" y="5037"/>
                  </a:cubicBezTo>
                  <a:cubicBezTo>
                    <a:pt x="7778" y="5233"/>
                    <a:pt x="8272" y="5312"/>
                    <a:pt x="8750" y="5312"/>
                  </a:cubicBezTo>
                  <a:cubicBezTo>
                    <a:pt x="10772" y="5312"/>
                    <a:pt x="12502" y="3894"/>
                    <a:pt x="12502" y="3894"/>
                  </a:cubicBezTo>
                  <a:cubicBezTo>
                    <a:pt x="12728" y="4954"/>
                    <a:pt x="13514" y="5811"/>
                    <a:pt x="14550" y="6144"/>
                  </a:cubicBezTo>
                  <a:cubicBezTo>
                    <a:pt x="14865" y="6251"/>
                    <a:pt x="15202" y="6295"/>
                    <a:pt x="15545" y="6295"/>
                  </a:cubicBezTo>
                  <a:cubicBezTo>
                    <a:pt x="17158" y="6295"/>
                    <a:pt x="18883" y="5323"/>
                    <a:pt x="18883" y="5323"/>
                  </a:cubicBezTo>
                  <a:cubicBezTo>
                    <a:pt x="19145" y="6525"/>
                    <a:pt x="19693" y="7644"/>
                    <a:pt x="20479" y="8597"/>
                  </a:cubicBezTo>
                  <a:cubicBezTo>
                    <a:pt x="21146" y="9347"/>
                    <a:pt x="21908" y="10026"/>
                    <a:pt x="22729" y="10597"/>
                  </a:cubicBezTo>
                  <a:cubicBezTo>
                    <a:pt x="23063" y="9704"/>
                    <a:pt x="23253" y="9145"/>
                    <a:pt x="23253" y="9145"/>
                  </a:cubicBezTo>
                  <a:cubicBezTo>
                    <a:pt x="20062" y="7335"/>
                    <a:pt x="21288" y="2489"/>
                    <a:pt x="21288" y="2489"/>
                  </a:cubicBezTo>
                  <a:lnTo>
                    <a:pt x="21288" y="2489"/>
                  </a:lnTo>
                  <a:cubicBezTo>
                    <a:pt x="21288" y="2489"/>
                    <a:pt x="19179" y="4131"/>
                    <a:pt x="17371" y="4131"/>
                  </a:cubicBezTo>
                  <a:cubicBezTo>
                    <a:pt x="17201" y="4131"/>
                    <a:pt x="17034" y="4116"/>
                    <a:pt x="16871" y="4084"/>
                  </a:cubicBezTo>
                  <a:cubicBezTo>
                    <a:pt x="14966" y="3715"/>
                    <a:pt x="14550" y="1787"/>
                    <a:pt x="14550" y="1787"/>
                  </a:cubicBezTo>
                  <a:cubicBezTo>
                    <a:pt x="14550" y="1787"/>
                    <a:pt x="11974" y="2767"/>
                    <a:pt x="10064" y="2767"/>
                  </a:cubicBezTo>
                  <a:cubicBezTo>
                    <a:pt x="9583" y="2767"/>
                    <a:pt x="9144" y="2704"/>
                    <a:pt x="8799" y="2549"/>
                  </a:cubicBezTo>
                  <a:cubicBezTo>
                    <a:pt x="7084" y="1787"/>
                    <a:pt x="7299" y="1"/>
                    <a:pt x="7299" y="1"/>
                  </a:cubicBezTo>
                  <a:lnTo>
                    <a:pt x="7299" y="1"/>
                  </a:lnTo>
                  <a:cubicBezTo>
                    <a:pt x="7298" y="1"/>
                    <a:pt x="5334" y="739"/>
                    <a:pt x="3953" y="798"/>
                  </a:cubicBezTo>
                  <a:cubicBezTo>
                    <a:pt x="3898" y="801"/>
                    <a:pt x="3844" y="803"/>
                    <a:pt x="3789" y="803"/>
                  </a:cubicBezTo>
                  <a:cubicBezTo>
                    <a:pt x="2453" y="803"/>
                    <a:pt x="1036" y="1"/>
                    <a:pt x="1036" y="1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 flipH="1">
              <a:off x="728464" y="2609225"/>
              <a:ext cx="939053" cy="780340"/>
            </a:xfrm>
            <a:custGeom>
              <a:avLst/>
              <a:gdLst/>
              <a:ahLst/>
              <a:cxnLst/>
              <a:rect l="l" t="t" r="r" b="b"/>
              <a:pathLst>
                <a:path w="26767" h="22243" extrusionOk="0">
                  <a:moveTo>
                    <a:pt x="8681" y="1"/>
                  </a:moveTo>
                  <a:cubicBezTo>
                    <a:pt x="8681" y="1"/>
                    <a:pt x="7141" y="963"/>
                    <a:pt x="4679" y="963"/>
                  </a:cubicBezTo>
                  <a:cubicBezTo>
                    <a:pt x="4471" y="963"/>
                    <a:pt x="4257" y="956"/>
                    <a:pt x="4037" y="941"/>
                  </a:cubicBezTo>
                  <a:cubicBezTo>
                    <a:pt x="3656" y="2168"/>
                    <a:pt x="3263" y="3477"/>
                    <a:pt x="3037" y="4358"/>
                  </a:cubicBezTo>
                  <a:cubicBezTo>
                    <a:pt x="2525" y="6466"/>
                    <a:pt x="1" y="15360"/>
                    <a:pt x="4609" y="18729"/>
                  </a:cubicBezTo>
                  <a:cubicBezTo>
                    <a:pt x="7617" y="20942"/>
                    <a:pt x="11155" y="22242"/>
                    <a:pt x="14403" y="22242"/>
                  </a:cubicBezTo>
                  <a:cubicBezTo>
                    <a:pt x="16117" y="22242"/>
                    <a:pt x="17750" y="21880"/>
                    <a:pt x="19182" y="21098"/>
                  </a:cubicBezTo>
                  <a:cubicBezTo>
                    <a:pt x="22432" y="19313"/>
                    <a:pt x="25564" y="11574"/>
                    <a:pt x="26766" y="8311"/>
                  </a:cubicBezTo>
                  <a:cubicBezTo>
                    <a:pt x="25945" y="7740"/>
                    <a:pt x="25183" y="7061"/>
                    <a:pt x="24516" y="6311"/>
                  </a:cubicBezTo>
                  <a:cubicBezTo>
                    <a:pt x="23730" y="5358"/>
                    <a:pt x="23182" y="4239"/>
                    <a:pt x="22921" y="3037"/>
                  </a:cubicBezTo>
                  <a:cubicBezTo>
                    <a:pt x="22921" y="3037"/>
                    <a:pt x="21204" y="4009"/>
                    <a:pt x="19587" y="4009"/>
                  </a:cubicBezTo>
                  <a:cubicBezTo>
                    <a:pt x="19243" y="4009"/>
                    <a:pt x="18904" y="3965"/>
                    <a:pt x="18587" y="3858"/>
                  </a:cubicBezTo>
                  <a:cubicBezTo>
                    <a:pt x="17551" y="3525"/>
                    <a:pt x="16765" y="2668"/>
                    <a:pt x="16539" y="1608"/>
                  </a:cubicBezTo>
                  <a:cubicBezTo>
                    <a:pt x="16539" y="1608"/>
                    <a:pt x="14817" y="3026"/>
                    <a:pt x="12798" y="3026"/>
                  </a:cubicBezTo>
                  <a:cubicBezTo>
                    <a:pt x="12321" y="3026"/>
                    <a:pt x="11827" y="2947"/>
                    <a:pt x="11336" y="2751"/>
                  </a:cubicBezTo>
                  <a:cubicBezTo>
                    <a:pt x="8752" y="1727"/>
                    <a:pt x="8681" y="1"/>
                    <a:pt x="8681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8"/>
            <p:cNvSpPr/>
            <p:nvPr/>
          </p:nvSpPr>
          <p:spPr>
            <a:xfrm flipH="1">
              <a:off x="1316161" y="2972757"/>
              <a:ext cx="100722" cy="48379"/>
            </a:xfrm>
            <a:custGeom>
              <a:avLst/>
              <a:gdLst/>
              <a:ahLst/>
              <a:cxnLst/>
              <a:rect l="l" t="t" r="r" b="b"/>
              <a:pathLst>
                <a:path w="2871" h="1379" extrusionOk="0">
                  <a:moveTo>
                    <a:pt x="1521" y="1"/>
                  </a:moveTo>
                  <a:cubicBezTo>
                    <a:pt x="1443" y="1"/>
                    <a:pt x="1361" y="7"/>
                    <a:pt x="1275" y="21"/>
                  </a:cubicBezTo>
                  <a:cubicBezTo>
                    <a:pt x="1" y="223"/>
                    <a:pt x="108" y="1378"/>
                    <a:pt x="108" y="1378"/>
                  </a:cubicBezTo>
                  <a:cubicBezTo>
                    <a:pt x="613" y="917"/>
                    <a:pt x="1118" y="771"/>
                    <a:pt x="1555" y="771"/>
                  </a:cubicBezTo>
                  <a:cubicBezTo>
                    <a:pt x="2314" y="771"/>
                    <a:pt x="2870" y="1212"/>
                    <a:pt x="2870" y="1212"/>
                  </a:cubicBezTo>
                  <a:cubicBezTo>
                    <a:pt x="2870" y="1212"/>
                    <a:pt x="2591" y="1"/>
                    <a:pt x="1521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8"/>
            <p:cNvSpPr/>
            <p:nvPr/>
          </p:nvSpPr>
          <p:spPr>
            <a:xfrm flipH="1">
              <a:off x="1019606" y="3135965"/>
              <a:ext cx="278204" cy="164116"/>
            </a:xfrm>
            <a:custGeom>
              <a:avLst/>
              <a:gdLst/>
              <a:ahLst/>
              <a:cxnLst/>
              <a:rect l="l" t="t" r="r" b="b"/>
              <a:pathLst>
                <a:path w="7930" h="4678" extrusionOk="0">
                  <a:moveTo>
                    <a:pt x="7584" y="0"/>
                  </a:moveTo>
                  <a:cubicBezTo>
                    <a:pt x="5280" y="1458"/>
                    <a:pt x="1361" y="1563"/>
                    <a:pt x="282" y="1563"/>
                  </a:cubicBezTo>
                  <a:cubicBezTo>
                    <a:pt x="101" y="1563"/>
                    <a:pt x="0" y="1560"/>
                    <a:pt x="0" y="1560"/>
                  </a:cubicBezTo>
                  <a:lnTo>
                    <a:pt x="0" y="1560"/>
                  </a:lnTo>
                  <a:cubicBezTo>
                    <a:pt x="0" y="1560"/>
                    <a:pt x="584" y="4678"/>
                    <a:pt x="3635" y="4678"/>
                  </a:cubicBezTo>
                  <a:cubicBezTo>
                    <a:pt x="3844" y="4678"/>
                    <a:pt x="4065" y="4663"/>
                    <a:pt x="4298" y="4632"/>
                  </a:cubicBezTo>
                  <a:cubicBezTo>
                    <a:pt x="7929" y="4144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 flipH="1">
              <a:off x="1304093" y="2605225"/>
              <a:ext cx="118474" cy="41011"/>
            </a:xfrm>
            <a:custGeom>
              <a:avLst/>
              <a:gdLst/>
              <a:ahLst/>
              <a:cxnLst/>
              <a:rect l="l" t="t" r="r" b="b"/>
              <a:pathLst>
                <a:path w="3377" h="1169" extrusionOk="0">
                  <a:moveTo>
                    <a:pt x="2458" y="0"/>
                  </a:moveTo>
                  <a:cubicBezTo>
                    <a:pt x="1505" y="0"/>
                    <a:pt x="1" y="488"/>
                    <a:pt x="103" y="829"/>
                  </a:cubicBezTo>
                  <a:cubicBezTo>
                    <a:pt x="172" y="1070"/>
                    <a:pt x="544" y="1169"/>
                    <a:pt x="1007" y="1169"/>
                  </a:cubicBezTo>
                  <a:cubicBezTo>
                    <a:pt x="1986" y="1169"/>
                    <a:pt x="3377" y="730"/>
                    <a:pt x="3199" y="269"/>
                  </a:cubicBezTo>
                  <a:cubicBezTo>
                    <a:pt x="3128" y="77"/>
                    <a:pt x="2836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 flipH="1">
              <a:off x="824295" y="2764503"/>
              <a:ext cx="105633" cy="107598"/>
            </a:xfrm>
            <a:custGeom>
              <a:avLst/>
              <a:gdLst/>
              <a:ahLst/>
              <a:cxnLst/>
              <a:rect l="l" t="t" r="r" b="b"/>
              <a:pathLst>
                <a:path w="3011" h="3067" extrusionOk="0">
                  <a:moveTo>
                    <a:pt x="862" y="0"/>
                  </a:moveTo>
                  <a:cubicBezTo>
                    <a:pt x="782" y="0"/>
                    <a:pt x="705" y="24"/>
                    <a:pt x="634" y="75"/>
                  </a:cubicBezTo>
                  <a:cubicBezTo>
                    <a:pt x="0" y="520"/>
                    <a:pt x="1602" y="3067"/>
                    <a:pt x="2310" y="3067"/>
                  </a:cubicBezTo>
                  <a:cubicBezTo>
                    <a:pt x="2359" y="3067"/>
                    <a:pt x="2405" y="3054"/>
                    <a:pt x="2444" y="3028"/>
                  </a:cubicBezTo>
                  <a:cubicBezTo>
                    <a:pt x="3010" y="2658"/>
                    <a:pt x="1716" y="0"/>
                    <a:pt x="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 flipH="1">
              <a:off x="892219" y="2816216"/>
              <a:ext cx="255225" cy="281923"/>
            </a:xfrm>
            <a:custGeom>
              <a:avLst/>
              <a:gdLst/>
              <a:ahLst/>
              <a:cxnLst/>
              <a:rect l="l" t="t" r="r" b="b"/>
              <a:pathLst>
                <a:path w="7275" h="8036" extrusionOk="0">
                  <a:moveTo>
                    <a:pt x="4692" y="0"/>
                  </a:moveTo>
                  <a:cubicBezTo>
                    <a:pt x="3330" y="0"/>
                    <a:pt x="1903" y="884"/>
                    <a:pt x="1096" y="2375"/>
                  </a:cubicBezTo>
                  <a:cubicBezTo>
                    <a:pt x="0" y="4411"/>
                    <a:pt x="465" y="6781"/>
                    <a:pt x="2131" y="7686"/>
                  </a:cubicBezTo>
                  <a:cubicBezTo>
                    <a:pt x="2570" y="7917"/>
                    <a:pt x="3056" y="8036"/>
                    <a:pt x="3547" y="8036"/>
                  </a:cubicBezTo>
                  <a:cubicBezTo>
                    <a:pt x="3790" y="8036"/>
                    <a:pt x="4034" y="8007"/>
                    <a:pt x="4275" y="7948"/>
                  </a:cubicBezTo>
                  <a:cubicBezTo>
                    <a:pt x="4251" y="7936"/>
                    <a:pt x="4215" y="7924"/>
                    <a:pt x="4191" y="7912"/>
                  </a:cubicBezTo>
                  <a:cubicBezTo>
                    <a:pt x="2774" y="7138"/>
                    <a:pt x="2370" y="5114"/>
                    <a:pt x="3310" y="3388"/>
                  </a:cubicBezTo>
                  <a:cubicBezTo>
                    <a:pt x="4000" y="2112"/>
                    <a:pt x="5214" y="1362"/>
                    <a:pt x="6382" y="1362"/>
                  </a:cubicBezTo>
                  <a:cubicBezTo>
                    <a:pt x="6686" y="1362"/>
                    <a:pt x="6987" y="1412"/>
                    <a:pt x="7275" y="1518"/>
                  </a:cubicBezTo>
                  <a:cubicBezTo>
                    <a:pt x="7001" y="1018"/>
                    <a:pt x="6596" y="613"/>
                    <a:pt x="6096" y="351"/>
                  </a:cubicBezTo>
                  <a:cubicBezTo>
                    <a:pt x="5658" y="113"/>
                    <a:pt x="5179" y="0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 flipH="1">
              <a:off x="870080" y="2863789"/>
              <a:ext cx="194252" cy="231264"/>
            </a:xfrm>
            <a:custGeom>
              <a:avLst/>
              <a:gdLst/>
              <a:ahLst/>
              <a:cxnLst/>
              <a:rect l="l" t="t" r="r" b="b"/>
              <a:pathLst>
                <a:path w="5537" h="6592" extrusionOk="0">
                  <a:moveTo>
                    <a:pt x="4011" y="1"/>
                  </a:moveTo>
                  <a:cubicBezTo>
                    <a:pt x="2848" y="1"/>
                    <a:pt x="1630" y="759"/>
                    <a:pt x="941" y="2032"/>
                  </a:cubicBezTo>
                  <a:cubicBezTo>
                    <a:pt x="1" y="3758"/>
                    <a:pt x="405" y="5782"/>
                    <a:pt x="1834" y="6556"/>
                  </a:cubicBezTo>
                  <a:cubicBezTo>
                    <a:pt x="1858" y="6568"/>
                    <a:pt x="1882" y="6580"/>
                    <a:pt x="1906" y="6592"/>
                  </a:cubicBezTo>
                  <a:cubicBezTo>
                    <a:pt x="3025" y="6342"/>
                    <a:pt x="4108" y="5520"/>
                    <a:pt x="4775" y="4294"/>
                  </a:cubicBezTo>
                  <a:cubicBezTo>
                    <a:pt x="5537" y="2877"/>
                    <a:pt x="5537" y="1293"/>
                    <a:pt x="4906" y="162"/>
                  </a:cubicBezTo>
                  <a:cubicBezTo>
                    <a:pt x="4619" y="53"/>
                    <a:pt x="4317" y="1"/>
                    <a:pt x="4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 flipH="1">
              <a:off x="1337915" y="2788676"/>
              <a:ext cx="202180" cy="155170"/>
            </a:xfrm>
            <a:custGeom>
              <a:avLst/>
              <a:gdLst/>
              <a:ahLst/>
              <a:cxnLst/>
              <a:rect l="l" t="t" r="r" b="b"/>
              <a:pathLst>
                <a:path w="5763" h="4423" extrusionOk="0">
                  <a:moveTo>
                    <a:pt x="3630" y="0"/>
                  </a:moveTo>
                  <a:cubicBezTo>
                    <a:pt x="2849" y="0"/>
                    <a:pt x="2144" y="458"/>
                    <a:pt x="2144" y="458"/>
                  </a:cubicBezTo>
                  <a:cubicBezTo>
                    <a:pt x="2144" y="458"/>
                    <a:pt x="2384" y="396"/>
                    <a:pt x="2712" y="396"/>
                  </a:cubicBezTo>
                  <a:cubicBezTo>
                    <a:pt x="3074" y="396"/>
                    <a:pt x="3543" y="472"/>
                    <a:pt x="3906" y="791"/>
                  </a:cubicBezTo>
                  <a:cubicBezTo>
                    <a:pt x="4596" y="1386"/>
                    <a:pt x="4120" y="3065"/>
                    <a:pt x="4120" y="3065"/>
                  </a:cubicBezTo>
                  <a:cubicBezTo>
                    <a:pt x="4120" y="3065"/>
                    <a:pt x="3632" y="1779"/>
                    <a:pt x="2251" y="1720"/>
                  </a:cubicBezTo>
                  <a:cubicBezTo>
                    <a:pt x="2227" y="1719"/>
                    <a:pt x="2203" y="1718"/>
                    <a:pt x="2179" y="1718"/>
                  </a:cubicBezTo>
                  <a:cubicBezTo>
                    <a:pt x="840" y="1718"/>
                    <a:pt x="0" y="3339"/>
                    <a:pt x="0" y="3339"/>
                  </a:cubicBezTo>
                  <a:cubicBezTo>
                    <a:pt x="0" y="3339"/>
                    <a:pt x="852" y="2609"/>
                    <a:pt x="1882" y="2609"/>
                  </a:cubicBezTo>
                  <a:cubicBezTo>
                    <a:pt x="2015" y="2609"/>
                    <a:pt x="2150" y="2621"/>
                    <a:pt x="2286" y="2649"/>
                  </a:cubicBezTo>
                  <a:cubicBezTo>
                    <a:pt x="3489" y="2887"/>
                    <a:pt x="4120" y="4423"/>
                    <a:pt x="4120" y="4423"/>
                  </a:cubicBezTo>
                  <a:cubicBezTo>
                    <a:pt x="5072" y="3458"/>
                    <a:pt x="5763" y="1327"/>
                    <a:pt x="4715" y="398"/>
                  </a:cubicBezTo>
                  <a:cubicBezTo>
                    <a:pt x="4380" y="101"/>
                    <a:pt x="3997" y="0"/>
                    <a:pt x="3630" y="0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" name="Google Shape;941;p48"/>
          <p:cNvSpPr txBox="1"/>
          <p:nvPr/>
        </p:nvSpPr>
        <p:spPr>
          <a:xfrm>
            <a:off x="3622280" y="1425141"/>
            <a:ext cx="417869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2200" dirty="0">
                <a:solidFill>
                  <a:srgbClr val="73C3B4"/>
                </a:solidFill>
                <a:latin typeface="Fredoka One"/>
                <a:ea typeface="Fredoka One"/>
                <a:cs typeface="Fredoka One"/>
                <a:sym typeface="Fredoka One"/>
              </a:rPr>
              <a:t>USVOJENOST ZNANJA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2200" dirty="0">
                <a:solidFill>
                  <a:srgbClr val="73C3B4"/>
                </a:solidFill>
                <a:latin typeface="Fredoka One"/>
                <a:ea typeface="Fredoka One"/>
                <a:cs typeface="Fredoka One"/>
                <a:sym typeface="Fredoka One"/>
              </a:rPr>
              <a:t>RJEŠAVANJE PROBLEMA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2200" dirty="0">
                <a:solidFill>
                  <a:srgbClr val="73C3B4"/>
                </a:solidFill>
                <a:latin typeface="Fredoka One"/>
                <a:ea typeface="Fredoka One"/>
                <a:cs typeface="Fredoka One"/>
                <a:sym typeface="Fredoka One"/>
              </a:rPr>
              <a:t>MATEMATIČKA KOMUNIKACIJA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lang="hr-HR" sz="2200">
                <a:solidFill>
                  <a:srgbClr val="73C3B4"/>
                </a:solidFill>
                <a:latin typeface="Fredoka One"/>
                <a:ea typeface="Fredoka One"/>
                <a:cs typeface="Fredoka One"/>
                <a:sym typeface="Fredoka One"/>
                <a:hlinkClick r:id="rId3"/>
              </a:rPr>
            </a:br>
            <a:endParaRPr sz="2200" dirty="0">
              <a:solidFill>
                <a:srgbClr val="73C3B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47" name="Google Shape;947;p48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>
                <a:solidFill>
                  <a:srgbClr val="FFFF00"/>
                </a:solidFill>
              </a:rPr>
              <a:t>ELEMENTI VREDNOVANJA:</a:t>
            </a:r>
            <a:endParaRPr sz="3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8"/>
          <p:cNvSpPr/>
          <p:nvPr/>
        </p:nvSpPr>
        <p:spPr>
          <a:xfrm flipH="1">
            <a:off x="1038866" y="2033508"/>
            <a:ext cx="210320" cy="139874"/>
          </a:xfrm>
          <a:custGeom>
            <a:avLst/>
            <a:gdLst/>
            <a:ahLst/>
            <a:cxnLst/>
            <a:rect l="l" t="t" r="r" b="b"/>
            <a:pathLst>
              <a:path w="5995" h="3987" extrusionOk="0">
                <a:moveTo>
                  <a:pt x="1219" y="0"/>
                </a:moveTo>
                <a:cubicBezTo>
                  <a:pt x="1029" y="0"/>
                  <a:pt x="881" y="43"/>
                  <a:pt x="793" y="135"/>
                </a:cubicBezTo>
                <a:cubicBezTo>
                  <a:pt x="0" y="977"/>
                  <a:pt x="3370" y="3986"/>
                  <a:pt x="4861" y="3986"/>
                </a:cubicBezTo>
                <a:cubicBezTo>
                  <a:pt x="5162" y="3986"/>
                  <a:pt x="5386" y="3864"/>
                  <a:pt x="5484" y="3576"/>
                </a:cubicBezTo>
                <a:cubicBezTo>
                  <a:pt x="5994" y="2075"/>
                  <a:pt x="2557" y="0"/>
                  <a:pt x="12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8"/>
          <p:cNvSpPr/>
          <p:nvPr/>
        </p:nvSpPr>
        <p:spPr>
          <a:xfrm flipH="1">
            <a:off x="627936" y="2107358"/>
            <a:ext cx="181166" cy="196672"/>
          </a:xfrm>
          <a:custGeom>
            <a:avLst/>
            <a:gdLst/>
            <a:ahLst/>
            <a:cxnLst/>
            <a:rect l="l" t="t" r="r" b="b"/>
            <a:pathLst>
              <a:path w="5164" h="5606" extrusionOk="0">
                <a:moveTo>
                  <a:pt x="1003" y="0"/>
                </a:moveTo>
                <a:cubicBezTo>
                  <a:pt x="961" y="0"/>
                  <a:pt x="924" y="10"/>
                  <a:pt x="893" y="30"/>
                </a:cubicBezTo>
                <a:cubicBezTo>
                  <a:pt x="0" y="611"/>
                  <a:pt x="2393" y="5606"/>
                  <a:pt x="3706" y="5606"/>
                </a:cubicBezTo>
                <a:cubicBezTo>
                  <a:pt x="3846" y="5606"/>
                  <a:pt x="3974" y="5549"/>
                  <a:pt x="4084" y="5424"/>
                </a:cubicBezTo>
                <a:cubicBezTo>
                  <a:pt x="5163" y="4197"/>
                  <a:pt x="1885" y="0"/>
                  <a:pt x="1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8"/>
          <p:cNvSpPr/>
          <p:nvPr/>
        </p:nvSpPr>
        <p:spPr>
          <a:xfrm flipH="1">
            <a:off x="818260" y="2074976"/>
            <a:ext cx="61008" cy="60587"/>
          </a:xfrm>
          <a:custGeom>
            <a:avLst/>
            <a:gdLst/>
            <a:ahLst/>
            <a:cxnLst/>
            <a:rect l="l" t="t" r="r" b="b"/>
            <a:pathLst>
              <a:path w="1739" h="1727" extrusionOk="0">
                <a:moveTo>
                  <a:pt x="869" y="1"/>
                </a:moveTo>
                <a:cubicBezTo>
                  <a:pt x="393" y="1"/>
                  <a:pt x="0" y="382"/>
                  <a:pt x="0" y="870"/>
                </a:cubicBezTo>
                <a:cubicBezTo>
                  <a:pt x="0" y="1346"/>
                  <a:pt x="393" y="1727"/>
                  <a:pt x="869" y="1727"/>
                </a:cubicBezTo>
                <a:cubicBezTo>
                  <a:pt x="1345" y="1727"/>
                  <a:pt x="1738" y="1346"/>
                  <a:pt x="1738" y="870"/>
                </a:cubicBezTo>
                <a:cubicBezTo>
                  <a:pt x="1738" y="382"/>
                  <a:pt x="1345" y="1"/>
                  <a:pt x="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" name="Google Shape;866;p48"/>
          <p:cNvGrpSpPr/>
          <p:nvPr/>
        </p:nvGrpSpPr>
        <p:grpSpPr>
          <a:xfrm rot="-262191">
            <a:off x="235225" y="2266969"/>
            <a:ext cx="2512722" cy="3043291"/>
            <a:chOff x="228875" y="1971376"/>
            <a:chExt cx="2619086" cy="3172113"/>
          </a:xfrm>
        </p:grpSpPr>
        <p:sp>
          <p:nvSpPr>
            <p:cNvPr id="867" name="Google Shape;867;p48"/>
            <p:cNvSpPr/>
            <p:nvPr/>
          </p:nvSpPr>
          <p:spPr>
            <a:xfrm flipH="1">
              <a:off x="931486" y="4488074"/>
              <a:ext cx="713473" cy="290448"/>
            </a:xfrm>
            <a:custGeom>
              <a:avLst/>
              <a:gdLst/>
              <a:ahLst/>
              <a:cxnLst/>
              <a:rect l="l" t="t" r="r" b="b"/>
              <a:pathLst>
                <a:path w="20337" h="8279" extrusionOk="0">
                  <a:moveTo>
                    <a:pt x="1168" y="1"/>
                  </a:moveTo>
                  <a:cubicBezTo>
                    <a:pt x="1168" y="1"/>
                    <a:pt x="644" y="1942"/>
                    <a:pt x="1" y="4561"/>
                  </a:cubicBezTo>
                  <a:cubicBezTo>
                    <a:pt x="1513" y="5644"/>
                    <a:pt x="4156" y="7085"/>
                    <a:pt x="8204" y="7883"/>
                  </a:cubicBezTo>
                  <a:cubicBezTo>
                    <a:pt x="9555" y="8147"/>
                    <a:pt x="10921" y="8278"/>
                    <a:pt x="12284" y="8278"/>
                  </a:cubicBezTo>
                  <a:cubicBezTo>
                    <a:pt x="15031" y="8278"/>
                    <a:pt x="17767" y="7746"/>
                    <a:pt x="20337" y="6704"/>
                  </a:cubicBezTo>
                  <a:cubicBezTo>
                    <a:pt x="20230" y="6252"/>
                    <a:pt x="20134" y="5811"/>
                    <a:pt x="20015" y="5406"/>
                  </a:cubicBezTo>
                  <a:cubicBezTo>
                    <a:pt x="18706" y="370"/>
                    <a:pt x="18682" y="120"/>
                    <a:pt x="18682" y="120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 flipH="1">
              <a:off x="893447" y="4809042"/>
              <a:ext cx="268150" cy="156462"/>
            </a:xfrm>
            <a:custGeom>
              <a:avLst/>
              <a:gdLst/>
              <a:ahLst/>
              <a:cxnLst/>
              <a:rect l="l" t="t" r="r" b="b"/>
              <a:pathLst>
                <a:path w="6383" h="3198" extrusionOk="0">
                  <a:moveTo>
                    <a:pt x="707" y="1"/>
                  </a:moveTo>
                  <a:cubicBezTo>
                    <a:pt x="615" y="1"/>
                    <a:pt x="530" y="25"/>
                    <a:pt x="441" y="78"/>
                  </a:cubicBezTo>
                  <a:cubicBezTo>
                    <a:pt x="1" y="340"/>
                    <a:pt x="2572" y="2935"/>
                    <a:pt x="6382" y="3197"/>
                  </a:cubicBezTo>
                  <a:cubicBezTo>
                    <a:pt x="6323" y="2757"/>
                    <a:pt x="6263" y="2304"/>
                    <a:pt x="6204" y="1852"/>
                  </a:cubicBezTo>
                  <a:cubicBezTo>
                    <a:pt x="5323" y="1745"/>
                    <a:pt x="4001" y="1518"/>
                    <a:pt x="2965" y="1054"/>
                  </a:cubicBezTo>
                  <a:cubicBezTo>
                    <a:pt x="1598" y="438"/>
                    <a:pt x="1095" y="1"/>
                    <a:pt x="70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 flipH="1">
              <a:off x="1529495" y="4736602"/>
              <a:ext cx="173898" cy="180916"/>
            </a:xfrm>
            <a:custGeom>
              <a:avLst/>
              <a:gdLst/>
              <a:ahLst/>
              <a:cxnLst/>
              <a:rect l="l" t="t" r="r" b="b"/>
              <a:pathLst>
                <a:path w="4180" h="4139" extrusionOk="0">
                  <a:moveTo>
                    <a:pt x="3589" y="1"/>
                  </a:moveTo>
                  <a:cubicBezTo>
                    <a:pt x="3162" y="1"/>
                    <a:pt x="2856" y="572"/>
                    <a:pt x="1572" y="1662"/>
                  </a:cubicBezTo>
                  <a:cubicBezTo>
                    <a:pt x="1167" y="1983"/>
                    <a:pt x="738" y="2269"/>
                    <a:pt x="298" y="2519"/>
                  </a:cubicBezTo>
                  <a:cubicBezTo>
                    <a:pt x="191" y="3067"/>
                    <a:pt x="95" y="3615"/>
                    <a:pt x="0" y="4138"/>
                  </a:cubicBezTo>
                  <a:cubicBezTo>
                    <a:pt x="2822" y="2674"/>
                    <a:pt x="4179" y="138"/>
                    <a:pt x="3727" y="19"/>
                  </a:cubicBezTo>
                  <a:cubicBezTo>
                    <a:pt x="3679" y="7"/>
                    <a:pt x="3633" y="1"/>
                    <a:pt x="3589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 flipH="1">
              <a:off x="871742" y="4646826"/>
              <a:ext cx="859662" cy="496663"/>
            </a:xfrm>
            <a:custGeom>
              <a:avLst/>
              <a:gdLst/>
              <a:ahLst/>
              <a:cxnLst/>
              <a:rect l="l" t="t" r="r" b="b"/>
              <a:pathLst>
                <a:path w="24504" h="14157" extrusionOk="0">
                  <a:moveTo>
                    <a:pt x="2465" y="0"/>
                  </a:moveTo>
                  <a:cubicBezTo>
                    <a:pt x="2108" y="1477"/>
                    <a:pt x="1715" y="3155"/>
                    <a:pt x="1346" y="4834"/>
                  </a:cubicBezTo>
                  <a:cubicBezTo>
                    <a:pt x="1262" y="5239"/>
                    <a:pt x="1179" y="5656"/>
                    <a:pt x="1096" y="6060"/>
                  </a:cubicBezTo>
                  <a:cubicBezTo>
                    <a:pt x="1548" y="5810"/>
                    <a:pt x="1965" y="5525"/>
                    <a:pt x="2370" y="5203"/>
                  </a:cubicBezTo>
                  <a:cubicBezTo>
                    <a:pt x="3665" y="4113"/>
                    <a:pt x="3962" y="3542"/>
                    <a:pt x="4396" y="3542"/>
                  </a:cubicBezTo>
                  <a:cubicBezTo>
                    <a:pt x="4441" y="3542"/>
                    <a:pt x="4488" y="3548"/>
                    <a:pt x="4537" y="3560"/>
                  </a:cubicBezTo>
                  <a:cubicBezTo>
                    <a:pt x="4977" y="3679"/>
                    <a:pt x="3632" y="6215"/>
                    <a:pt x="810" y="7680"/>
                  </a:cubicBezTo>
                  <a:cubicBezTo>
                    <a:pt x="215" y="11216"/>
                    <a:pt x="0" y="14157"/>
                    <a:pt x="0" y="14157"/>
                  </a:cubicBezTo>
                  <a:lnTo>
                    <a:pt x="24503" y="14157"/>
                  </a:lnTo>
                  <a:cubicBezTo>
                    <a:pt x="24503" y="14157"/>
                    <a:pt x="24289" y="11668"/>
                    <a:pt x="23884" y="8585"/>
                  </a:cubicBezTo>
                  <a:cubicBezTo>
                    <a:pt x="20074" y="8323"/>
                    <a:pt x="17503" y="5739"/>
                    <a:pt x="17943" y="5477"/>
                  </a:cubicBezTo>
                  <a:cubicBezTo>
                    <a:pt x="18033" y="5422"/>
                    <a:pt x="18120" y="5396"/>
                    <a:pt x="18212" y="5396"/>
                  </a:cubicBezTo>
                  <a:cubicBezTo>
                    <a:pt x="18598" y="5396"/>
                    <a:pt x="19098" y="5840"/>
                    <a:pt x="20479" y="6453"/>
                  </a:cubicBezTo>
                  <a:cubicBezTo>
                    <a:pt x="21503" y="6918"/>
                    <a:pt x="22825" y="7144"/>
                    <a:pt x="23706" y="7251"/>
                  </a:cubicBezTo>
                  <a:cubicBezTo>
                    <a:pt x="23456" y="5549"/>
                    <a:pt x="23158" y="3751"/>
                    <a:pt x="22801" y="2143"/>
                  </a:cubicBezTo>
                  <a:cubicBezTo>
                    <a:pt x="20222" y="3189"/>
                    <a:pt x="17477" y="3721"/>
                    <a:pt x="14724" y="3721"/>
                  </a:cubicBezTo>
                  <a:cubicBezTo>
                    <a:pt x="13372" y="3721"/>
                    <a:pt x="12018" y="3593"/>
                    <a:pt x="10680" y="3334"/>
                  </a:cubicBezTo>
                  <a:cubicBezTo>
                    <a:pt x="6620" y="2524"/>
                    <a:pt x="3989" y="1084"/>
                    <a:pt x="246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 flipH="1">
              <a:off x="1498313" y="4536138"/>
              <a:ext cx="88969" cy="103072"/>
            </a:xfrm>
            <a:custGeom>
              <a:avLst/>
              <a:gdLst/>
              <a:ahLst/>
              <a:cxnLst/>
              <a:rect l="l" t="t" r="r" b="b"/>
              <a:pathLst>
                <a:path w="2536" h="2938" extrusionOk="0">
                  <a:moveTo>
                    <a:pt x="524" y="0"/>
                  </a:moveTo>
                  <a:cubicBezTo>
                    <a:pt x="524" y="0"/>
                    <a:pt x="0" y="2750"/>
                    <a:pt x="1226" y="2929"/>
                  </a:cubicBezTo>
                  <a:cubicBezTo>
                    <a:pt x="1266" y="2935"/>
                    <a:pt x="1305" y="2938"/>
                    <a:pt x="1342" y="2938"/>
                  </a:cubicBezTo>
                  <a:cubicBezTo>
                    <a:pt x="2458" y="2938"/>
                    <a:pt x="2536" y="441"/>
                    <a:pt x="2536" y="44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 flipH="1">
              <a:off x="1119029" y="4587500"/>
              <a:ext cx="104441" cy="107388"/>
            </a:xfrm>
            <a:custGeom>
              <a:avLst/>
              <a:gdLst/>
              <a:ahLst/>
              <a:cxnLst/>
              <a:rect l="l" t="t" r="r" b="b"/>
              <a:pathLst>
                <a:path w="2977" h="3061" extrusionOk="0">
                  <a:moveTo>
                    <a:pt x="2882" y="1"/>
                  </a:moveTo>
                  <a:lnTo>
                    <a:pt x="0" y="417"/>
                  </a:lnTo>
                  <a:cubicBezTo>
                    <a:pt x="0" y="417"/>
                    <a:pt x="611" y="3061"/>
                    <a:pt x="1775" y="3061"/>
                  </a:cubicBezTo>
                  <a:cubicBezTo>
                    <a:pt x="1783" y="3061"/>
                    <a:pt x="1790" y="3061"/>
                    <a:pt x="1798" y="3060"/>
                  </a:cubicBezTo>
                  <a:cubicBezTo>
                    <a:pt x="2977" y="3025"/>
                    <a:pt x="2882" y="1"/>
                    <a:pt x="2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 flipH="1">
              <a:off x="437749" y="4502283"/>
              <a:ext cx="131173" cy="131209"/>
            </a:xfrm>
            <a:custGeom>
              <a:avLst/>
              <a:gdLst/>
              <a:ahLst/>
              <a:cxnLst/>
              <a:rect l="l" t="t" r="r" b="b"/>
              <a:pathLst>
                <a:path w="3739" h="3740" extrusionOk="0">
                  <a:moveTo>
                    <a:pt x="1465" y="1"/>
                  </a:moveTo>
                  <a:lnTo>
                    <a:pt x="0" y="1846"/>
                  </a:lnTo>
                  <a:cubicBezTo>
                    <a:pt x="691" y="2727"/>
                    <a:pt x="1632" y="3382"/>
                    <a:pt x="2691" y="3739"/>
                  </a:cubicBezTo>
                  <a:lnTo>
                    <a:pt x="3739" y="1596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 flipH="1">
              <a:off x="444032" y="4555645"/>
              <a:ext cx="289045" cy="258172"/>
            </a:xfrm>
            <a:custGeom>
              <a:avLst/>
              <a:gdLst/>
              <a:ahLst/>
              <a:cxnLst/>
              <a:rect l="l" t="t" r="r" b="b"/>
              <a:pathLst>
                <a:path w="8239" h="7359" extrusionOk="0">
                  <a:moveTo>
                    <a:pt x="3562" y="1"/>
                  </a:moveTo>
                  <a:cubicBezTo>
                    <a:pt x="3172" y="1"/>
                    <a:pt x="2740" y="132"/>
                    <a:pt x="2370" y="563"/>
                  </a:cubicBezTo>
                  <a:cubicBezTo>
                    <a:pt x="1417" y="1671"/>
                    <a:pt x="0" y="3718"/>
                    <a:pt x="1096" y="4516"/>
                  </a:cubicBezTo>
                  <a:cubicBezTo>
                    <a:pt x="1405" y="4742"/>
                    <a:pt x="1698" y="4823"/>
                    <a:pt x="1958" y="4823"/>
                  </a:cubicBezTo>
                  <a:cubicBezTo>
                    <a:pt x="2619" y="4823"/>
                    <a:pt x="3072" y="4302"/>
                    <a:pt x="3072" y="4302"/>
                  </a:cubicBezTo>
                  <a:lnTo>
                    <a:pt x="3072" y="4302"/>
                  </a:lnTo>
                  <a:cubicBezTo>
                    <a:pt x="3072" y="4302"/>
                    <a:pt x="2394" y="5635"/>
                    <a:pt x="3429" y="6183"/>
                  </a:cubicBezTo>
                  <a:cubicBezTo>
                    <a:pt x="3647" y="6300"/>
                    <a:pt x="3862" y="6346"/>
                    <a:pt x="4065" y="6346"/>
                  </a:cubicBezTo>
                  <a:cubicBezTo>
                    <a:pt x="4816" y="6346"/>
                    <a:pt x="5406" y="5719"/>
                    <a:pt x="5406" y="5719"/>
                  </a:cubicBezTo>
                  <a:lnTo>
                    <a:pt x="5406" y="5719"/>
                  </a:lnTo>
                  <a:cubicBezTo>
                    <a:pt x="5406" y="5719"/>
                    <a:pt x="5191" y="6885"/>
                    <a:pt x="6156" y="7314"/>
                  </a:cubicBezTo>
                  <a:cubicBezTo>
                    <a:pt x="6223" y="7345"/>
                    <a:pt x="6292" y="7359"/>
                    <a:pt x="6361" y="7359"/>
                  </a:cubicBezTo>
                  <a:cubicBezTo>
                    <a:pt x="7263" y="7359"/>
                    <a:pt x="8239" y="4909"/>
                    <a:pt x="8227" y="3968"/>
                  </a:cubicBezTo>
                  <a:cubicBezTo>
                    <a:pt x="8216" y="2956"/>
                    <a:pt x="7382" y="2218"/>
                    <a:pt x="7382" y="2218"/>
                  </a:cubicBezTo>
                  <a:cubicBezTo>
                    <a:pt x="6311" y="1861"/>
                    <a:pt x="5370" y="1206"/>
                    <a:pt x="4679" y="325"/>
                  </a:cubicBezTo>
                  <a:cubicBezTo>
                    <a:pt x="4679" y="325"/>
                    <a:pt x="4173" y="1"/>
                    <a:pt x="3562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 flipH="1">
              <a:off x="294870" y="3653179"/>
              <a:ext cx="640335" cy="476692"/>
            </a:xfrm>
            <a:custGeom>
              <a:avLst/>
              <a:gdLst/>
              <a:ahLst/>
              <a:cxnLst/>
              <a:rect l="l" t="t" r="r" b="b"/>
              <a:pathLst>
                <a:path w="17919" h="13224" extrusionOk="0">
                  <a:moveTo>
                    <a:pt x="3262" y="1"/>
                  </a:moveTo>
                  <a:cubicBezTo>
                    <a:pt x="1798" y="2013"/>
                    <a:pt x="691" y="4275"/>
                    <a:pt x="0" y="6668"/>
                  </a:cubicBezTo>
                  <a:cubicBezTo>
                    <a:pt x="1584" y="8133"/>
                    <a:pt x="5679" y="11585"/>
                    <a:pt x="10144" y="12669"/>
                  </a:cubicBezTo>
                  <a:cubicBezTo>
                    <a:pt x="11724" y="13038"/>
                    <a:pt x="13341" y="13224"/>
                    <a:pt x="14958" y="13224"/>
                  </a:cubicBezTo>
                  <a:cubicBezTo>
                    <a:pt x="15948" y="13224"/>
                    <a:pt x="16938" y="13154"/>
                    <a:pt x="17919" y="13014"/>
                  </a:cubicBezTo>
                  <a:cubicBezTo>
                    <a:pt x="17526" y="11728"/>
                    <a:pt x="16907" y="10514"/>
                    <a:pt x="16085" y="9442"/>
                  </a:cubicBezTo>
                  <a:cubicBezTo>
                    <a:pt x="11180" y="3156"/>
                    <a:pt x="4691" y="513"/>
                    <a:pt x="3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 flipH="1">
              <a:off x="228875" y="3890361"/>
              <a:ext cx="718911" cy="691687"/>
            </a:xfrm>
            <a:custGeom>
              <a:avLst/>
              <a:gdLst/>
              <a:ahLst/>
              <a:cxnLst/>
              <a:rect l="l" t="t" r="r" b="b"/>
              <a:pathLst>
                <a:path w="20492" h="19716" extrusionOk="0">
                  <a:moveTo>
                    <a:pt x="691" y="0"/>
                  </a:moveTo>
                  <a:cubicBezTo>
                    <a:pt x="262" y="1465"/>
                    <a:pt x="24" y="2989"/>
                    <a:pt x="0" y="4524"/>
                  </a:cubicBezTo>
                  <a:cubicBezTo>
                    <a:pt x="0" y="4524"/>
                    <a:pt x="7239" y="5786"/>
                    <a:pt x="9633" y="9037"/>
                  </a:cubicBezTo>
                  <a:cubicBezTo>
                    <a:pt x="12026" y="12287"/>
                    <a:pt x="10692" y="17133"/>
                    <a:pt x="10692" y="17133"/>
                  </a:cubicBezTo>
                  <a:cubicBezTo>
                    <a:pt x="10692" y="17133"/>
                    <a:pt x="11407" y="18395"/>
                    <a:pt x="13645" y="19276"/>
                  </a:cubicBezTo>
                  <a:cubicBezTo>
                    <a:pt x="14407" y="19568"/>
                    <a:pt x="15209" y="19715"/>
                    <a:pt x="16010" y="19715"/>
                  </a:cubicBezTo>
                  <a:cubicBezTo>
                    <a:pt x="16650" y="19715"/>
                    <a:pt x="17289" y="19621"/>
                    <a:pt x="17907" y="19431"/>
                  </a:cubicBezTo>
                  <a:cubicBezTo>
                    <a:pt x="17907" y="19431"/>
                    <a:pt x="20491" y="12347"/>
                    <a:pt x="18610" y="6346"/>
                  </a:cubicBezTo>
                  <a:lnTo>
                    <a:pt x="18610" y="6346"/>
                  </a:lnTo>
                  <a:cubicBezTo>
                    <a:pt x="17629" y="6486"/>
                    <a:pt x="16639" y="6556"/>
                    <a:pt x="15649" y="6556"/>
                  </a:cubicBezTo>
                  <a:cubicBezTo>
                    <a:pt x="14032" y="6556"/>
                    <a:pt x="12415" y="6370"/>
                    <a:pt x="10835" y="6001"/>
                  </a:cubicBezTo>
                  <a:cubicBezTo>
                    <a:pt x="6370" y="4905"/>
                    <a:pt x="2275" y="1465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 flipH="1">
              <a:off x="2092705" y="2644027"/>
              <a:ext cx="755256" cy="612961"/>
            </a:xfrm>
            <a:custGeom>
              <a:avLst/>
              <a:gdLst/>
              <a:ahLst/>
              <a:cxnLst/>
              <a:rect l="l" t="t" r="r" b="b"/>
              <a:pathLst>
                <a:path w="21528" h="17472" extrusionOk="0">
                  <a:moveTo>
                    <a:pt x="13146" y="1"/>
                  </a:moveTo>
                  <a:cubicBezTo>
                    <a:pt x="12371" y="1"/>
                    <a:pt x="11525" y="356"/>
                    <a:pt x="10419" y="1092"/>
                  </a:cubicBezTo>
                  <a:cubicBezTo>
                    <a:pt x="7204" y="3223"/>
                    <a:pt x="1561" y="8629"/>
                    <a:pt x="775" y="9879"/>
                  </a:cubicBezTo>
                  <a:cubicBezTo>
                    <a:pt x="1" y="11117"/>
                    <a:pt x="203" y="11855"/>
                    <a:pt x="2620" y="14701"/>
                  </a:cubicBezTo>
                  <a:cubicBezTo>
                    <a:pt x="4193" y="16570"/>
                    <a:pt x="5094" y="17471"/>
                    <a:pt x="6285" y="17471"/>
                  </a:cubicBezTo>
                  <a:cubicBezTo>
                    <a:pt x="6915" y="17471"/>
                    <a:pt x="7627" y="17219"/>
                    <a:pt x="8562" y="16725"/>
                  </a:cubicBezTo>
                  <a:cubicBezTo>
                    <a:pt x="11252" y="15296"/>
                    <a:pt x="14360" y="13415"/>
                    <a:pt x="14360" y="13415"/>
                  </a:cubicBezTo>
                  <a:cubicBezTo>
                    <a:pt x="14360" y="13415"/>
                    <a:pt x="17479" y="11939"/>
                    <a:pt x="19194" y="10653"/>
                  </a:cubicBezTo>
                  <a:cubicBezTo>
                    <a:pt x="20908" y="9367"/>
                    <a:pt x="21527" y="7295"/>
                    <a:pt x="18087" y="3664"/>
                  </a:cubicBezTo>
                  <a:cubicBezTo>
                    <a:pt x="15834" y="1279"/>
                    <a:pt x="14617" y="1"/>
                    <a:pt x="13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 flipH="1">
              <a:off x="2239309" y="3036434"/>
              <a:ext cx="308726" cy="283782"/>
            </a:xfrm>
            <a:custGeom>
              <a:avLst/>
              <a:gdLst/>
              <a:ahLst/>
              <a:cxnLst/>
              <a:rect l="l" t="t" r="r" b="b"/>
              <a:pathLst>
                <a:path w="8800" h="8089" extrusionOk="0">
                  <a:moveTo>
                    <a:pt x="7548" y="1"/>
                  </a:moveTo>
                  <a:cubicBezTo>
                    <a:pt x="7463" y="1"/>
                    <a:pt x="7375" y="13"/>
                    <a:pt x="7287" y="39"/>
                  </a:cubicBezTo>
                  <a:cubicBezTo>
                    <a:pt x="6490" y="266"/>
                    <a:pt x="5799" y="2230"/>
                    <a:pt x="5799" y="2230"/>
                  </a:cubicBezTo>
                  <a:lnTo>
                    <a:pt x="1" y="5528"/>
                  </a:lnTo>
                  <a:cubicBezTo>
                    <a:pt x="1" y="5528"/>
                    <a:pt x="1069" y="6682"/>
                    <a:pt x="1941" y="6682"/>
                  </a:cubicBezTo>
                  <a:cubicBezTo>
                    <a:pt x="1989" y="6682"/>
                    <a:pt x="2037" y="6679"/>
                    <a:pt x="2084" y="6671"/>
                  </a:cubicBezTo>
                  <a:cubicBezTo>
                    <a:pt x="2441" y="6624"/>
                    <a:pt x="2799" y="6564"/>
                    <a:pt x="3144" y="6469"/>
                  </a:cubicBezTo>
                  <a:lnTo>
                    <a:pt x="4168" y="8088"/>
                  </a:lnTo>
                  <a:lnTo>
                    <a:pt x="6775" y="6540"/>
                  </a:lnTo>
                  <a:lnTo>
                    <a:pt x="6275" y="4314"/>
                  </a:lnTo>
                  <a:cubicBezTo>
                    <a:pt x="6275" y="4314"/>
                    <a:pt x="7799" y="2945"/>
                    <a:pt x="8323" y="1825"/>
                  </a:cubicBezTo>
                  <a:cubicBezTo>
                    <a:pt x="8800" y="819"/>
                    <a:pt x="8239" y="1"/>
                    <a:pt x="754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 flipH="1">
              <a:off x="2446085" y="2763240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1"/>
                  </a:moveTo>
                  <a:cubicBezTo>
                    <a:pt x="1353" y="1"/>
                    <a:pt x="1245" y="37"/>
                    <a:pt x="1155" y="111"/>
                  </a:cubicBezTo>
                  <a:lnTo>
                    <a:pt x="238" y="873"/>
                  </a:lnTo>
                  <a:cubicBezTo>
                    <a:pt x="36" y="1040"/>
                    <a:pt x="0" y="1338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2" y="2746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5"/>
                    <a:pt x="2846" y="1397"/>
                    <a:pt x="2679" y="1195"/>
                  </a:cubicBezTo>
                  <a:lnTo>
                    <a:pt x="1822" y="171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 flipH="1">
              <a:off x="2177491" y="2691811"/>
              <a:ext cx="251927" cy="279292"/>
            </a:xfrm>
            <a:custGeom>
              <a:avLst/>
              <a:gdLst/>
              <a:ahLst/>
              <a:cxnLst/>
              <a:rect l="l" t="t" r="r" b="b"/>
              <a:pathLst>
                <a:path w="7181" h="7961" extrusionOk="0">
                  <a:moveTo>
                    <a:pt x="1450" y="1"/>
                  </a:moveTo>
                  <a:cubicBezTo>
                    <a:pt x="1342" y="1"/>
                    <a:pt x="1234" y="37"/>
                    <a:pt x="1144" y="111"/>
                  </a:cubicBezTo>
                  <a:lnTo>
                    <a:pt x="227" y="873"/>
                  </a:lnTo>
                  <a:cubicBezTo>
                    <a:pt x="25" y="1040"/>
                    <a:pt x="1" y="1338"/>
                    <a:pt x="168" y="1540"/>
                  </a:cubicBezTo>
                  <a:lnTo>
                    <a:pt x="5359" y="7791"/>
                  </a:lnTo>
                  <a:cubicBezTo>
                    <a:pt x="5452" y="7903"/>
                    <a:pt x="5585" y="7961"/>
                    <a:pt x="5720" y="7961"/>
                  </a:cubicBezTo>
                  <a:cubicBezTo>
                    <a:pt x="5827" y="7961"/>
                    <a:pt x="5936" y="7924"/>
                    <a:pt x="6026" y="7850"/>
                  </a:cubicBezTo>
                  <a:lnTo>
                    <a:pt x="6954" y="7088"/>
                  </a:lnTo>
                  <a:cubicBezTo>
                    <a:pt x="7157" y="6922"/>
                    <a:pt x="7180" y="6612"/>
                    <a:pt x="7014" y="6410"/>
                  </a:cubicBezTo>
                  <a:lnTo>
                    <a:pt x="1811" y="171"/>
                  </a:lnTo>
                  <a:cubicBezTo>
                    <a:pt x="1718" y="58"/>
                    <a:pt x="1585" y="1"/>
                    <a:pt x="14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 flipH="1">
              <a:off x="2371709" y="285807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5" y="111"/>
                  </a:cubicBezTo>
                  <a:lnTo>
                    <a:pt x="239" y="873"/>
                  </a:lnTo>
                  <a:cubicBezTo>
                    <a:pt x="36" y="1040"/>
                    <a:pt x="0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61"/>
                  </a:lnTo>
                  <a:cubicBezTo>
                    <a:pt x="2822" y="1694"/>
                    <a:pt x="2846" y="1397"/>
                    <a:pt x="2679" y="1194"/>
                  </a:cubicBezTo>
                  <a:lnTo>
                    <a:pt x="1822" y="170"/>
                  </a:lnTo>
                  <a:cubicBezTo>
                    <a:pt x="1729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 flipH="1">
              <a:off x="2302384" y="2939288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4"/>
                    <a:pt x="1156" y="106"/>
                  </a:cubicBezTo>
                  <a:lnTo>
                    <a:pt x="239" y="880"/>
                  </a:lnTo>
                  <a:cubicBezTo>
                    <a:pt x="37" y="1046"/>
                    <a:pt x="1" y="1344"/>
                    <a:pt x="179" y="1546"/>
                  </a:cubicBezTo>
                  <a:lnTo>
                    <a:pt x="1025" y="2570"/>
                  </a:lnTo>
                  <a:cubicBezTo>
                    <a:pt x="1118" y="2684"/>
                    <a:pt x="1254" y="2745"/>
                    <a:pt x="1390" y="2745"/>
                  </a:cubicBezTo>
                  <a:cubicBezTo>
                    <a:pt x="1496" y="2745"/>
                    <a:pt x="1603" y="2708"/>
                    <a:pt x="1692" y="2630"/>
                  </a:cubicBezTo>
                  <a:lnTo>
                    <a:pt x="2620" y="1868"/>
                  </a:lnTo>
                  <a:cubicBezTo>
                    <a:pt x="2823" y="1701"/>
                    <a:pt x="2846" y="1404"/>
                    <a:pt x="2680" y="1201"/>
                  </a:cubicBezTo>
                  <a:lnTo>
                    <a:pt x="1823" y="177"/>
                  </a:lnTo>
                  <a:cubicBezTo>
                    <a:pt x="1727" y="61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 flipH="1">
              <a:off x="2532109" y="2827337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0" y="0"/>
                  </a:moveTo>
                  <a:cubicBezTo>
                    <a:pt x="1346" y="0"/>
                    <a:pt x="1242" y="35"/>
                    <a:pt x="1155" y="106"/>
                  </a:cubicBezTo>
                  <a:lnTo>
                    <a:pt x="227" y="880"/>
                  </a:lnTo>
                  <a:cubicBezTo>
                    <a:pt x="24" y="1046"/>
                    <a:pt x="0" y="1344"/>
                    <a:pt x="167" y="1547"/>
                  </a:cubicBezTo>
                  <a:lnTo>
                    <a:pt x="1024" y="2570"/>
                  </a:lnTo>
                  <a:cubicBezTo>
                    <a:pt x="1118" y="2684"/>
                    <a:pt x="1253" y="2745"/>
                    <a:pt x="1389" y="2745"/>
                  </a:cubicBezTo>
                  <a:cubicBezTo>
                    <a:pt x="1496" y="2745"/>
                    <a:pt x="1602" y="2708"/>
                    <a:pt x="1691" y="2630"/>
                  </a:cubicBezTo>
                  <a:lnTo>
                    <a:pt x="2620" y="1868"/>
                  </a:lnTo>
                  <a:cubicBezTo>
                    <a:pt x="2822" y="1701"/>
                    <a:pt x="2846" y="1404"/>
                    <a:pt x="2679" y="1201"/>
                  </a:cubicBezTo>
                  <a:lnTo>
                    <a:pt x="1822" y="177"/>
                  </a:lnTo>
                  <a:cubicBezTo>
                    <a:pt x="1727" y="62"/>
                    <a:pt x="1589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 flipH="1">
              <a:off x="2456926" y="2920975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57" y="0"/>
                  </a:moveTo>
                  <a:cubicBezTo>
                    <a:pt x="1351" y="0"/>
                    <a:pt x="1244" y="38"/>
                    <a:pt x="1155" y="116"/>
                  </a:cubicBezTo>
                  <a:lnTo>
                    <a:pt x="227" y="878"/>
                  </a:lnTo>
                  <a:cubicBezTo>
                    <a:pt x="24" y="1044"/>
                    <a:pt x="1" y="1342"/>
                    <a:pt x="167" y="1545"/>
                  </a:cubicBezTo>
                  <a:lnTo>
                    <a:pt x="1025" y="2568"/>
                  </a:lnTo>
                  <a:cubicBezTo>
                    <a:pt x="1120" y="2684"/>
                    <a:pt x="1258" y="2745"/>
                    <a:pt x="1397" y="2745"/>
                  </a:cubicBezTo>
                  <a:cubicBezTo>
                    <a:pt x="1501" y="2745"/>
                    <a:pt x="1605" y="2711"/>
                    <a:pt x="1691" y="2640"/>
                  </a:cubicBezTo>
                  <a:lnTo>
                    <a:pt x="2608" y="1866"/>
                  </a:lnTo>
                  <a:cubicBezTo>
                    <a:pt x="2810" y="1699"/>
                    <a:pt x="2846" y="1402"/>
                    <a:pt x="2679" y="1199"/>
                  </a:cubicBezTo>
                  <a:lnTo>
                    <a:pt x="1822" y="175"/>
                  </a:lnTo>
                  <a:cubicBezTo>
                    <a:pt x="1729" y="62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 flipH="1">
              <a:off x="2379673" y="3010542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3" y="0"/>
                    <a:pt x="1245" y="37"/>
                    <a:pt x="1155" y="111"/>
                  </a:cubicBezTo>
                  <a:lnTo>
                    <a:pt x="226" y="885"/>
                  </a:lnTo>
                  <a:cubicBezTo>
                    <a:pt x="24" y="1051"/>
                    <a:pt x="0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8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 flipH="1">
              <a:off x="2616098" y="2891084"/>
              <a:ext cx="99845" cy="96337"/>
            </a:xfrm>
            <a:custGeom>
              <a:avLst/>
              <a:gdLst/>
              <a:ahLst/>
              <a:cxnLst/>
              <a:rect l="l" t="t" r="r" b="b"/>
              <a:pathLst>
                <a:path w="2846" h="2746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1"/>
                  </a:cubicBezTo>
                  <a:lnTo>
                    <a:pt x="238" y="884"/>
                  </a:lnTo>
                  <a:cubicBezTo>
                    <a:pt x="36" y="1051"/>
                    <a:pt x="0" y="1349"/>
                    <a:pt x="179" y="1551"/>
                  </a:cubicBezTo>
                  <a:lnTo>
                    <a:pt x="1024" y="2575"/>
                  </a:lnTo>
                  <a:cubicBezTo>
                    <a:pt x="1124" y="2688"/>
                    <a:pt x="1260" y="2745"/>
                    <a:pt x="1396" y="2745"/>
                  </a:cubicBezTo>
                  <a:cubicBezTo>
                    <a:pt x="1505" y="2745"/>
                    <a:pt x="1613" y="2709"/>
                    <a:pt x="1703" y="2635"/>
                  </a:cubicBezTo>
                  <a:lnTo>
                    <a:pt x="2620" y="1873"/>
                  </a:lnTo>
                  <a:cubicBezTo>
                    <a:pt x="2822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 flipH="1">
              <a:off x="2549265" y="2989071"/>
              <a:ext cx="99845" cy="96477"/>
            </a:xfrm>
            <a:custGeom>
              <a:avLst/>
              <a:gdLst/>
              <a:ahLst/>
              <a:cxnLst/>
              <a:rect l="l" t="t" r="r" b="b"/>
              <a:pathLst>
                <a:path w="2846" h="2750" extrusionOk="0">
                  <a:moveTo>
                    <a:pt x="1457" y="0"/>
                  </a:moveTo>
                  <a:cubicBezTo>
                    <a:pt x="1351" y="0"/>
                    <a:pt x="1244" y="37"/>
                    <a:pt x="1155" y="115"/>
                  </a:cubicBezTo>
                  <a:lnTo>
                    <a:pt x="227" y="877"/>
                  </a:lnTo>
                  <a:cubicBezTo>
                    <a:pt x="24" y="1044"/>
                    <a:pt x="0" y="1342"/>
                    <a:pt x="167" y="1544"/>
                  </a:cubicBezTo>
                  <a:lnTo>
                    <a:pt x="1024" y="2580"/>
                  </a:lnTo>
                  <a:cubicBezTo>
                    <a:pt x="1117" y="2693"/>
                    <a:pt x="1250" y="2750"/>
                    <a:pt x="1385" y="2750"/>
                  </a:cubicBezTo>
                  <a:cubicBezTo>
                    <a:pt x="1493" y="2750"/>
                    <a:pt x="1601" y="2714"/>
                    <a:pt x="1691" y="2640"/>
                  </a:cubicBezTo>
                  <a:lnTo>
                    <a:pt x="2620" y="1866"/>
                  </a:lnTo>
                  <a:cubicBezTo>
                    <a:pt x="2822" y="1699"/>
                    <a:pt x="2846" y="1401"/>
                    <a:pt x="2679" y="1199"/>
                  </a:cubicBezTo>
                  <a:lnTo>
                    <a:pt x="1822" y="175"/>
                  </a:lnTo>
                  <a:cubicBezTo>
                    <a:pt x="1728" y="61"/>
                    <a:pt x="1593" y="0"/>
                    <a:pt x="1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 flipH="1">
              <a:off x="2474888" y="3066500"/>
              <a:ext cx="99459" cy="96337"/>
            </a:xfrm>
            <a:custGeom>
              <a:avLst/>
              <a:gdLst/>
              <a:ahLst/>
              <a:cxnLst/>
              <a:rect l="l" t="t" r="r" b="b"/>
              <a:pathLst>
                <a:path w="2835" h="2746" extrusionOk="0">
                  <a:moveTo>
                    <a:pt x="1449" y="1"/>
                  </a:moveTo>
                  <a:cubicBezTo>
                    <a:pt x="1342" y="1"/>
                    <a:pt x="1233" y="37"/>
                    <a:pt x="1144" y="111"/>
                  </a:cubicBezTo>
                  <a:lnTo>
                    <a:pt x="227" y="873"/>
                  </a:lnTo>
                  <a:cubicBezTo>
                    <a:pt x="24" y="1040"/>
                    <a:pt x="1" y="1337"/>
                    <a:pt x="167" y="1540"/>
                  </a:cubicBezTo>
                  <a:lnTo>
                    <a:pt x="1024" y="2576"/>
                  </a:lnTo>
                  <a:cubicBezTo>
                    <a:pt x="1117" y="2688"/>
                    <a:pt x="1250" y="2746"/>
                    <a:pt x="1385" y="2746"/>
                  </a:cubicBezTo>
                  <a:cubicBezTo>
                    <a:pt x="1493" y="2746"/>
                    <a:pt x="1601" y="2709"/>
                    <a:pt x="1691" y="2635"/>
                  </a:cubicBezTo>
                  <a:lnTo>
                    <a:pt x="2608" y="1861"/>
                  </a:lnTo>
                  <a:cubicBezTo>
                    <a:pt x="2810" y="1695"/>
                    <a:pt x="2834" y="1397"/>
                    <a:pt x="2668" y="1195"/>
                  </a:cubicBezTo>
                  <a:lnTo>
                    <a:pt x="1810" y="171"/>
                  </a:lnTo>
                  <a:cubicBezTo>
                    <a:pt x="1718" y="58"/>
                    <a:pt x="1584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 flipH="1">
              <a:off x="2697947" y="2959391"/>
              <a:ext cx="99880" cy="96266"/>
            </a:xfrm>
            <a:custGeom>
              <a:avLst/>
              <a:gdLst/>
              <a:ahLst/>
              <a:cxnLst/>
              <a:rect l="l" t="t" r="r" b="b"/>
              <a:pathLst>
                <a:path w="2847" h="2744" extrusionOk="0">
                  <a:moveTo>
                    <a:pt x="1457" y="1"/>
                  </a:moveTo>
                  <a:cubicBezTo>
                    <a:pt x="1351" y="1"/>
                    <a:pt x="1244" y="38"/>
                    <a:pt x="1156" y="116"/>
                  </a:cubicBezTo>
                  <a:lnTo>
                    <a:pt x="227" y="878"/>
                  </a:lnTo>
                  <a:cubicBezTo>
                    <a:pt x="24" y="1045"/>
                    <a:pt x="1" y="1342"/>
                    <a:pt x="167" y="1545"/>
                  </a:cubicBezTo>
                  <a:lnTo>
                    <a:pt x="1025" y="2569"/>
                  </a:lnTo>
                  <a:cubicBezTo>
                    <a:pt x="1118" y="2683"/>
                    <a:pt x="1253" y="2744"/>
                    <a:pt x="1390" y="2744"/>
                  </a:cubicBezTo>
                  <a:cubicBezTo>
                    <a:pt x="1496" y="2744"/>
                    <a:pt x="1603" y="2707"/>
                    <a:pt x="1691" y="2628"/>
                  </a:cubicBezTo>
                  <a:lnTo>
                    <a:pt x="2620" y="1866"/>
                  </a:lnTo>
                  <a:cubicBezTo>
                    <a:pt x="2822" y="1700"/>
                    <a:pt x="2846" y="1402"/>
                    <a:pt x="2680" y="1200"/>
                  </a:cubicBezTo>
                  <a:lnTo>
                    <a:pt x="1822" y="176"/>
                  </a:lnTo>
                  <a:cubicBezTo>
                    <a:pt x="1729" y="62"/>
                    <a:pt x="1594" y="1"/>
                    <a:pt x="1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 flipH="1">
              <a:off x="2626097" y="3042714"/>
              <a:ext cx="99880" cy="96301"/>
            </a:xfrm>
            <a:custGeom>
              <a:avLst/>
              <a:gdLst/>
              <a:ahLst/>
              <a:cxnLst/>
              <a:rect l="l" t="t" r="r" b="b"/>
              <a:pathLst>
                <a:path w="2847" h="2745" extrusionOk="0">
                  <a:moveTo>
                    <a:pt x="1461" y="0"/>
                  </a:moveTo>
                  <a:cubicBezTo>
                    <a:pt x="1354" y="0"/>
                    <a:pt x="1245" y="37"/>
                    <a:pt x="1155" y="110"/>
                  </a:cubicBezTo>
                  <a:lnTo>
                    <a:pt x="227" y="884"/>
                  </a:lnTo>
                  <a:cubicBezTo>
                    <a:pt x="24" y="1051"/>
                    <a:pt x="1" y="1349"/>
                    <a:pt x="167" y="1551"/>
                  </a:cubicBezTo>
                  <a:lnTo>
                    <a:pt x="1024" y="2575"/>
                  </a:lnTo>
                  <a:cubicBezTo>
                    <a:pt x="1117" y="2688"/>
                    <a:pt x="1250" y="2745"/>
                    <a:pt x="1385" y="2745"/>
                  </a:cubicBezTo>
                  <a:cubicBezTo>
                    <a:pt x="1493" y="2745"/>
                    <a:pt x="1601" y="2709"/>
                    <a:pt x="1691" y="2635"/>
                  </a:cubicBezTo>
                  <a:lnTo>
                    <a:pt x="2608" y="1873"/>
                  </a:lnTo>
                  <a:cubicBezTo>
                    <a:pt x="2810" y="1706"/>
                    <a:pt x="2846" y="1408"/>
                    <a:pt x="2679" y="1206"/>
                  </a:cubicBezTo>
                  <a:lnTo>
                    <a:pt x="1822" y="170"/>
                  </a:lnTo>
                  <a:cubicBezTo>
                    <a:pt x="1729" y="57"/>
                    <a:pt x="159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 flipH="1">
              <a:off x="2564280" y="3129580"/>
              <a:ext cx="99880" cy="96337"/>
            </a:xfrm>
            <a:custGeom>
              <a:avLst/>
              <a:gdLst/>
              <a:ahLst/>
              <a:cxnLst/>
              <a:rect l="l" t="t" r="r" b="b"/>
              <a:pathLst>
                <a:path w="2847" h="2746" extrusionOk="0">
                  <a:moveTo>
                    <a:pt x="1461" y="1"/>
                  </a:moveTo>
                  <a:cubicBezTo>
                    <a:pt x="1354" y="1"/>
                    <a:pt x="1245" y="37"/>
                    <a:pt x="1156" y="111"/>
                  </a:cubicBezTo>
                  <a:lnTo>
                    <a:pt x="227" y="873"/>
                  </a:lnTo>
                  <a:cubicBezTo>
                    <a:pt x="24" y="1052"/>
                    <a:pt x="1" y="1349"/>
                    <a:pt x="167" y="1552"/>
                  </a:cubicBezTo>
                  <a:lnTo>
                    <a:pt x="1025" y="2576"/>
                  </a:lnTo>
                  <a:cubicBezTo>
                    <a:pt x="1117" y="2688"/>
                    <a:pt x="1251" y="2745"/>
                    <a:pt x="1385" y="2745"/>
                  </a:cubicBezTo>
                  <a:cubicBezTo>
                    <a:pt x="1493" y="2745"/>
                    <a:pt x="1602" y="2709"/>
                    <a:pt x="1691" y="2635"/>
                  </a:cubicBezTo>
                  <a:lnTo>
                    <a:pt x="2608" y="1873"/>
                  </a:lnTo>
                  <a:cubicBezTo>
                    <a:pt x="2811" y="1706"/>
                    <a:pt x="2846" y="1409"/>
                    <a:pt x="2680" y="1206"/>
                  </a:cubicBezTo>
                  <a:lnTo>
                    <a:pt x="1822" y="170"/>
                  </a:lnTo>
                  <a:cubicBezTo>
                    <a:pt x="1730" y="58"/>
                    <a:pt x="1596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 rot="140350" flipH="1">
              <a:off x="1468051" y="3189235"/>
              <a:ext cx="979216" cy="530377"/>
            </a:xfrm>
            <a:custGeom>
              <a:avLst/>
              <a:gdLst/>
              <a:ahLst/>
              <a:cxnLst/>
              <a:rect l="l" t="t" r="r" b="b"/>
              <a:pathLst>
                <a:path w="23932" h="14141" extrusionOk="0">
                  <a:moveTo>
                    <a:pt x="5680" y="0"/>
                  </a:moveTo>
                  <a:cubicBezTo>
                    <a:pt x="5680" y="0"/>
                    <a:pt x="2584" y="524"/>
                    <a:pt x="965" y="2215"/>
                  </a:cubicBezTo>
                  <a:cubicBezTo>
                    <a:pt x="572" y="2619"/>
                    <a:pt x="250" y="2989"/>
                    <a:pt x="0" y="3298"/>
                  </a:cubicBezTo>
                  <a:cubicBezTo>
                    <a:pt x="1929" y="6453"/>
                    <a:pt x="6013" y="12073"/>
                    <a:pt x="11406" y="13633"/>
                  </a:cubicBezTo>
                  <a:cubicBezTo>
                    <a:pt x="12648" y="13991"/>
                    <a:pt x="13821" y="14141"/>
                    <a:pt x="14913" y="14141"/>
                  </a:cubicBezTo>
                  <a:cubicBezTo>
                    <a:pt x="19960" y="14141"/>
                    <a:pt x="23305" y="10943"/>
                    <a:pt x="23932" y="10287"/>
                  </a:cubicBezTo>
                  <a:cubicBezTo>
                    <a:pt x="21193" y="10287"/>
                    <a:pt x="17598" y="9954"/>
                    <a:pt x="14466" y="8513"/>
                  </a:cubicBezTo>
                  <a:cubicBezTo>
                    <a:pt x="8454" y="5775"/>
                    <a:pt x="5680" y="0"/>
                    <a:pt x="5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 flipH="1">
              <a:off x="1441075" y="3310995"/>
              <a:ext cx="1023427" cy="660393"/>
            </a:xfrm>
            <a:custGeom>
              <a:avLst/>
              <a:gdLst/>
              <a:ahLst/>
              <a:cxnLst/>
              <a:rect l="l" t="t" r="r" b="b"/>
              <a:pathLst>
                <a:path w="29172" h="18824" extrusionOk="0">
                  <a:moveTo>
                    <a:pt x="965" y="0"/>
                  </a:moveTo>
                  <a:cubicBezTo>
                    <a:pt x="179" y="988"/>
                    <a:pt x="1" y="1524"/>
                    <a:pt x="1" y="1524"/>
                  </a:cubicBezTo>
                  <a:cubicBezTo>
                    <a:pt x="1" y="1524"/>
                    <a:pt x="4478" y="9382"/>
                    <a:pt x="10800" y="13335"/>
                  </a:cubicBezTo>
                  <a:cubicBezTo>
                    <a:pt x="17122" y="17288"/>
                    <a:pt x="28004" y="18824"/>
                    <a:pt x="28004" y="18824"/>
                  </a:cubicBezTo>
                  <a:lnTo>
                    <a:pt x="29171" y="6703"/>
                  </a:lnTo>
                  <a:lnTo>
                    <a:pt x="29171" y="6703"/>
                  </a:lnTo>
                  <a:cubicBezTo>
                    <a:pt x="27833" y="6894"/>
                    <a:pt x="26484" y="6990"/>
                    <a:pt x="25135" y="6990"/>
                  </a:cubicBezTo>
                  <a:cubicBezTo>
                    <a:pt x="25056" y="6990"/>
                    <a:pt x="24976" y="6990"/>
                    <a:pt x="24897" y="6989"/>
                  </a:cubicBezTo>
                  <a:cubicBezTo>
                    <a:pt x="24270" y="7645"/>
                    <a:pt x="20925" y="10843"/>
                    <a:pt x="15878" y="10843"/>
                  </a:cubicBezTo>
                  <a:cubicBezTo>
                    <a:pt x="14786" y="10843"/>
                    <a:pt x="13613" y="10693"/>
                    <a:pt x="12371" y="10335"/>
                  </a:cubicBezTo>
                  <a:cubicBezTo>
                    <a:pt x="6978" y="8775"/>
                    <a:pt x="2894" y="3155"/>
                    <a:pt x="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 flipH="1">
              <a:off x="1270913" y="3506478"/>
              <a:ext cx="290710" cy="767324"/>
            </a:xfrm>
            <a:custGeom>
              <a:avLst/>
              <a:gdLst/>
              <a:ahLst/>
              <a:cxnLst/>
              <a:rect l="l" t="t" r="r" b="b"/>
              <a:pathLst>
                <a:path w="7705" h="21872" extrusionOk="0">
                  <a:moveTo>
                    <a:pt x="7109" y="0"/>
                  </a:moveTo>
                  <a:cubicBezTo>
                    <a:pt x="7109" y="0"/>
                    <a:pt x="7097" y="84"/>
                    <a:pt x="6347" y="334"/>
                  </a:cubicBezTo>
                  <a:cubicBezTo>
                    <a:pt x="6001" y="453"/>
                    <a:pt x="5323" y="631"/>
                    <a:pt x="4668" y="786"/>
                  </a:cubicBezTo>
                  <a:cubicBezTo>
                    <a:pt x="3835" y="3727"/>
                    <a:pt x="1596" y="11811"/>
                    <a:pt x="489" y="17836"/>
                  </a:cubicBezTo>
                  <a:cubicBezTo>
                    <a:pt x="310" y="18776"/>
                    <a:pt x="144" y="19705"/>
                    <a:pt x="1" y="20610"/>
                  </a:cubicBezTo>
                  <a:cubicBezTo>
                    <a:pt x="1060" y="21169"/>
                    <a:pt x="2203" y="21586"/>
                    <a:pt x="3370" y="21872"/>
                  </a:cubicBezTo>
                  <a:cubicBezTo>
                    <a:pt x="3704" y="19574"/>
                    <a:pt x="4061" y="17109"/>
                    <a:pt x="4418" y="14764"/>
                  </a:cubicBezTo>
                  <a:cubicBezTo>
                    <a:pt x="5347" y="8561"/>
                    <a:pt x="7025" y="2477"/>
                    <a:pt x="7704" y="119"/>
                  </a:cubicBezTo>
                  <a:lnTo>
                    <a:pt x="7109" y="0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 flipH="1">
              <a:off x="1381872" y="3532983"/>
              <a:ext cx="228380" cy="696095"/>
            </a:xfrm>
            <a:custGeom>
              <a:avLst/>
              <a:gdLst/>
              <a:ahLst/>
              <a:cxnLst/>
              <a:rect l="l" t="t" r="r" b="b"/>
              <a:pathLst>
                <a:path w="6370" h="19812" extrusionOk="0">
                  <a:moveTo>
                    <a:pt x="6370" y="0"/>
                  </a:moveTo>
                  <a:cubicBezTo>
                    <a:pt x="5572" y="191"/>
                    <a:pt x="4822" y="345"/>
                    <a:pt x="4822" y="345"/>
                  </a:cubicBezTo>
                  <a:cubicBezTo>
                    <a:pt x="4822" y="345"/>
                    <a:pt x="3810" y="3536"/>
                    <a:pt x="3036" y="6275"/>
                  </a:cubicBezTo>
                  <a:cubicBezTo>
                    <a:pt x="2417" y="8501"/>
                    <a:pt x="1024" y="13192"/>
                    <a:pt x="0" y="18717"/>
                  </a:cubicBezTo>
                  <a:cubicBezTo>
                    <a:pt x="536" y="19133"/>
                    <a:pt x="1096" y="19502"/>
                    <a:pt x="1691" y="19812"/>
                  </a:cubicBezTo>
                  <a:cubicBezTo>
                    <a:pt x="1846" y="18919"/>
                    <a:pt x="2012" y="17990"/>
                    <a:pt x="2191" y="17038"/>
                  </a:cubicBezTo>
                  <a:cubicBezTo>
                    <a:pt x="3298" y="11025"/>
                    <a:pt x="5537" y="2941"/>
                    <a:pt x="6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 flipH="1">
              <a:off x="1550517" y="4181148"/>
              <a:ext cx="96512" cy="345492"/>
            </a:xfrm>
            <a:custGeom>
              <a:avLst/>
              <a:gdLst/>
              <a:ahLst/>
              <a:cxnLst/>
              <a:rect l="l" t="t" r="r" b="b"/>
              <a:pathLst>
                <a:path w="2751" h="9848" extrusionOk="0">
                  <a:moveTo>
                    <a:pt x="1060" y="1"/>
                  </a:moveTo>
                  <a:cubicBezTo>
                    <a:pt x="834" y="1227"/>
                    <a:pt x="620" y="2489"/>
                    <a:pt x="441" y="3787"/>
                  </a:cubicBezTo>
                  <a:cubicBezTo>
                    <a:pt x="0" y="7025"/>
                    <a:pt x="465" y="8787"/>
                    <a:pt x="1512" y="9847"/>
                  </a:cubicBezTo>
                  <a:cubicBezTo>
                    <a:pt x="1727" y="7966"/>
                    <a:pt x="2132" y="4823"/>
                    <a:pt x="2751" y="1108"/>
                  </a:cubicBezTo>
                  <a:cubicBezTo>
                    <a:pt x="2155" y="786"/>
                    <a:pt x="1584" y="417"/>
                    <a:pt x="1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 flipH="1">
              <a:off x="959861" y="3520178"/>
              <a:ext cx="479391" cy="801330"/>
            </a:xfrm>
            <a:custGeom>
              <a:avLst/>
              <a:gdLst/>
              <a:ahLst/>
              <a:cxnLst/>
              <a:rect l="l" t="t" r="r" b="b"/>
              <a:pathLst>
                <a:path w="13074" h="22270" extrusionOk="0">
                  <a:moveTo>
                    <a:pt x="4346" y="0"/>
                  </a:moveTo>
                  <a:cubicBezTo>
                    <a:pt x="3655" y="2358"/>
                    <a:pt x="1989" y="8442"/>
                    <a:pt x="1048" y="14645"/>
                  </a:cubicBezTo>
                  <a:cubicBezTo>
                    <a:pt x="691" y="16990"/>
                    <a:pt x="334" y="19455"/>
                    <a:pt x="0" y="21753"/>
                  </a:cubicBezTo>
                  <a:cubicBezTo>
                    <a:pt x="834" y="21955"/>
                    <a:pt x="1679" y="22098"/>
                    <a:pt x="2536" y="22182"/>
                  </a:cubicBezTo>
                  <a:cubicBezTo>
                    <a:pt x="3045" y="22240"/>
                    <a:pt x="3556" y="22269"/>
                    <a:pt x="4067" y="22269"/>
                  </a:cubicBezTo>
                  <a:cubicBezTo>
                    <a:pt x="5016" y="22269"/>
                    <a:pt x="5965" y="22168"/>
                    <a:pt x="6894" y="21967"/>
                  </a:cubicBezTo>
                  <a:cubicBezTo>
                    <a:pt x="7430" y="19157"/>
                    <a:pt x="8001" y="16312"/>
                    <a:pt x="8537" y="14145"/>
                  </a:cubicBezTo>
                  <a:cubicBezTo>
                    <a:pt x="9692" y="9418"/>
                    <a:pt x="12014" y="4072"/>
                    <a:pt x="13073" y="1750"/>
                  </a:cubicBezTo>
                  <a:lnTo>
                    <a:pt x="13002" y="1691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 flipH="1">
              <a:off x="871731" y="3572050"/>
              <a:ext cx="318760" cy="709298"/>
            </a:xfrm>
            <a:custGeom>
              <a:avLst/>
              <a:gdLst/>
              <a:ahLst/>
              <a:cxnLst/>
              <a:rect l="l" t="t" r="r" b="b"/>
              <a:pathLst>
                <a:path w="9086" h="20218" extrusionOk="0">
                  <a:moveTo>
                    <a:pt x="6168" y="0"/>
                  </a:moveTo>
                  <a:cubicBezTo>
                    <a:pt x="5109" y="2322"/>
                    <a:pt x="2799" y="7668"/>
                    <a:pt x="1632" y="12395"/>
                  </a:cubicBezTo>
                  <a:cubicBezTo>
                    <a:pt x="1108" y="14562"/>
                    <a:pt x="525" y="17407"/>
                    <a:pt x="1" y="20217"/>
                  </a:cubicBezTo>
                  <a:cubicBezTo>
                    <a:pt x="1418" y="19896"/>
                    <a:pt x="2751" y="19300"/>
                    <a:pt x="3942" y="18479"/>
                  </a:cubicBezTo>
                  <a:cubicBezTo>
                    <a:pt x="4144" y="17395"/>
                    <a:pt x="4371" y="16300"/>
                    <a:pt x="4644" y="15217"/>
                  </a:cubicBezTo>
                  <a:cubicBezTo>
                    <a:pt x="6014" y="9716"/>
                    <a:pt x="8097" y="4203"/>
                    <a:pt x="9085" y="1739"/>
                  </a:cubicBezTo>
                  <a:cubicBezTo>
                    <a:pt x="7740" y="1203"/>
                    <a:pt x="6478" y="239"/>
                    <a:pt x="6168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 flipH="1">
              <a:off x="1190883" y="4273783"/>
              <a:ext cx="303425" cy="339196"/>
            </a:xfrm>
            <a:custGeom>
              <a:avLst/>
              <a:gdLst/>
              <a:ahLst/>
              <a:cxnLst/>
              <a:rect l="l" t="t" r="r" b="b"/>
              <a:pathLst>
                <a:path w="8144" h="10008" extrusionOk="0">
                  <a:moveTo>
                    <a:pt x="1262" y="1"/>
                  </a:moveTo>
                  <a:cubicBezTo>
                    <a:pt x="691" y="3966"/>
                    <a:pt x="214" y="7442"/>
                    <a:pt x="0" y="9050"/>
                  </a:cubicBezTo>
                  <a:cubicBezTo>
                    <a:pt x="750" y="9240"/>
                    <a:pt x="1536" y="9407"/>
                    <a:pt x="2358" y="9609"/>
                  </a:cubicBezTo>
                  <a:cubicBezTo>
                    <a:pt x="3548" y="9875"/>
                    <a:pt x="4767" y="10008"/>
                    <a:pt x="5989" y="10008"/>
                  </a:cubicBezTo>
                  <a:cubicBezTo>
                    <a:pt x="6136" y="10008"/>
                    <a:pt x="6283" y="10006"/>
                    <a:pt x="6430" y="10002"/>
                  </a:cubicBezTo>
                  <a:cubicBezTo>
                    <a:pt x="6691" y="8431"/>
                    <a:pt x="7370" y="4371"/>
                    <a:pt x="8144" y="215"/>
                  </a:cubicBezTo>
                  <a:lnTo>
                    <a:pt x="8144" y="215"/>
                  </a:lnTo>
                  <a:cubicBezTo>
                    <a:pt x="7215" y="416"/>
                    <a:pt x="6267" y="517"/>
                    <a:pt x="5317" y="517"/>
                  </a:cubicBezTo>
                  <a:cubicBezTo>
                    <a:pt x="4806" y="517"/>
                    <a:pt x="4295" y="488"/>
                    <a:pt x="3786" y="430"/>
                  </a:cubicBezTo>
                  <a:cubicBezTo>
                    <a:pt x="2941" y="346"/>
                    <a:pt x="2096" y="203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 flipH="1">
              <a:off x="913934" y="4051656"/>
              <a:ext cx="178816" cy="546410"/>
            </a:xfrm>
            <a:custGeom>
              <a:avLst/>
              <a:gdLst/>
              <a:ahLst/>
              <a:cxnLst/>
              <a:rect l="l" t="t" r="r" b="b"/>
              <a:pathLst>
                <a:path w="5097" h="15575" extrusionOk="0">
                  <a:moveTo>
                    <a:pt x="5097" y="1"/>
                  </a:moveTo>
                  <a:lnTo>
                    <a:pt x="5097" y="1"/>
                  </a:lnTo>
                  <a:cubicBezTo>
                    <a:pt x="4180" y="1822"/>
                    <a:pt x="2835" y="3382"/>
                    <a:pt x="1156" y="4537"/>
                  </a:cubicBezTo>
                  <a:cubicBezTo>
                    <a:pt x="513" y="8180"/>
                    <a:pt x="132" y="11871"/>
                    <a:pt x="1" y="15574"/>
                  </a:cubicBezTo>
                  <a:cubicBezTo>
                    <a:pt x="1823" y="15205"/>
                    <a:pt x="3239" y="14669"/>
                    <a:pt x="3692" y="14133"/>
                  </a:cubicBezTo>
                  <a:cubicBezTo>
                    <a:pt x="4763" y="12895"/>
                    <a:pt x="4430" y="5061"/>
                    <a:pt x="5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 flipH="1">
              <a:off x="809071" y="3633025"/>
              <a:ext cx="243157" cy="587316"/>
            </a:xfrm>
            <a:custGeom>
              <a:avLst/>
              <a:gdLst/>
              <a:ahLst/>
              <a:cxnLst/>
              <a:rect l="l" t="t" r="r" b="b"/>
              <a:pathLst>
                <a:path w="6931" h="16741" extrusionOk="0">
                  <a:moveTo>
                    <a:pt x="5144" y="1"/>
                  </a:moveTo>
                  <a:cubicBezTo>
                    <a:pt x="4156" y="2477"/>
                    <a:pt x="2073" y="7978"/>
                    <a:pt x="703" y="13479"/>
                  </a:cubicBezTo>
                  <a:cubicBezTo>
                    <a:pt x="430" y="14562"/>
                    <a:pt x="203" y="15657"/>
                    <a:pt x="1" y="16741"/>
                  </a:cubicBezTo>
                  <a:cubicBezTo>
                    <a:pt x="1680" y="15586"/>
                    <a:pt x="3037" y="14014"/>
                    <a:pt x="3942" y="12193"/>
                  </a:cubicBezTo>
                  <a:cubicBezTo>
                    <a:pt x="3966" y="12002"/>
                    <a:pt x="3989" y="11824"/>
                    <a:pt x="4013" y="11645"/>
                  </a:cubicBezTo>
                  <a:cubicBezTo>
                    <a:pt x="4787" y="6609"/>
                    <a:pt x="6930" y="656"/>
                    <a:pt x="6930" y="656"/>
                  </a:cubicBezTo>
                  <a:cubicBezTo>
                    <a:pt x="6930" y="656"/>
                    <a:pt x="6740" y="632"/>
                    <a:pt x="5180" y="13"/>
                  </a:cubicBezTo>
                  <a:lnTo>
                    <a:pt x="5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 rot="-29681" flipH="1">
              <a:off x="1050338" y="4203980"/>
              <a:ext cx="201873" cy="410607"/>
            </a:xfrm>
            <a:custGeom>
              <a:avLst/>
              <a:gdLst/>
              <a:ahLst/>
              <a:cxnLst/>
              <a:rect l="l" t="t" r="r" b="b"/>
              <a:pathLst>
                <a:path w="5668" h="11527" extrusionOk="0">
                  <a:moveTo>
                    <a:pt x="5668" y="1"/>
                  </a:moveTo>
                  <a:lnTo>
                    <a:pt x="5668" y="1"/>
                  </a:lnTo>
                  <a:cubicBezTo>
                    <a:pt x="4477" y="822"/>
                    <a:pt x="3144" y="1418"/>
                    <a:pt x="1727" y="1739"/>
                  </a:cubicBezTo>
                  <a:cubicBezTo>
                    <a:pt x="941" y="5906"/>
                    <a:pt x="262" y="9955"/>
                    <a:pt x="1" y="11526"/>
                  </a:cubicBezTo>
                  <a:cubicBezTo>
                    <a:pt x="1513" y="11502"/>
                    <a:pt x="3025" y="11336"/>
                    <a:pt x="4513" y="11038"/>
                  </a:cubicBezTo>
                  <a:cubicBezTo>
                    <a:pt x="4644" y="7335"/>
                    <a:pt x="5025" y="3644"/>
                    <a:pt x="5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 flipH="1">
              <a:off x="1432296" y="4219985"/>
              <a:ext cx="161684" cy="370820"/>
            </a:xfrm>
            <a:custGeom>
              <a:avLst/>
              <a:gdLst/>
              <a:ahLst/>
              <a:cxnLst/>
              <a:rect l="l" t="t" r="r" b="b"/>
              <a:pathLst>
                <a:path w="4609" h="10312" extrusionOk="0">
                  <a:moveTo>
                    <a:pt x="1239" y="1"/>
                  </a:moveTo>
                  <a:cubicBezTo>
                    <a:pt x="620" y="3716"/>
                    <a:pt x="215" y="6859"/>
                    <a:pt x="0" y="8740"/>
                  </a:cubicBezTo>
                  <a:cubicBezTo>
                    <a:pt x="822" y="9574"/>
                    <a:pt x="1989" y="9978"/>
                    <a:pt x="3358" y="10312"/>
                  </a:cubicBezTo>
                  <a:cubicBezTo>
                    <a:pt x="3572" y="8704"/>
                    <a:pt x="4049" y="5228"/>
                    <a:pt x="4608" y="1263"/>
                  </a:cubicBezTo>
                  <a:cubicBezTo>
                    <a:pt x="3441" y="977"/>
                    <a:pt x="2298" y="560"/>
                    <a:pt x="1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 flipH="1">
              <a:off x="976175" y="3477729"/>
              <a:ext cx="351737" cy="189656"/>
            </a:xfrm>
            <a:custGeom>
              <a:avLst/>
              <a:gdLst/>
              <a:ahLst/>
              <a:cxnLst/>
              <a:rect l="l" t="t" r="r" b="b"/>
              <a:pathLst>
                <a:path w="10026" h="5406" extrusionOk="0">
                  <a:moveTo>
                    <a:pt x="2596" y="1"/>
                  </a:moveTo>
                  <a:lnTo>
                    <a:pt x="1" y="882"/>
                  </a:lnTo>
                  <a:lnTo>
                    <a:pt x="1441" y="4382"/>
                  </a:lnTo>
                  <a:lnTo>
                    <a:pt x="6383" y="5406"/>
                  </a:lnTo>
                  <a:lnTo>
                    <a:pt x="10026" y="2358"/>
                  </a:lnTo>
                  <a:lnTo>
                    <a:pt x="7645" y="179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 flipH="1">
              <a:off x="1059704" y="3364462"/>
              <a:ext cx="166712" cy="94407"/>
            </a:xfrm>
            <a:custGeom>
              <a:avLst/>
              <a:gdLst/>
              <a:ahLst/>
              <a:cxnLst/>
              <a:rect l="l" t="t" r="r" b="b"/>
              <a:pathLst>
                <a:path w="4752" h="2691" extrusionOk="0">
                  <a:moveTo>
                    <a:pt x="4752" y="0"/>
                  </a:moveTo>
                  <a:lnTo>
                    <a:pt x="477" y="143"/>
                  </a:lnTo>
                  <a:lnTo>
                    <a:pt x="1" y="2203"/>
                  </a:lnTo>
                  <a:cubicBezTo>
                    <a:pt x="775" y="2512"/>
                    <a:pt x="1585" y="2679"/>
                    <a:pt x="2418" y="2691"/>
                  </a:cubicBezTo>
                  <a:cubicBezTo>
                    <a:pt x="3204" y="2679"/>
                    <a:pt x="3990" y="2548"/>
                    <a:pt x="4752" y="2322"/>
                  </a:cubicBezTo>
                  <a:lnTo>
                    <a:pt x="4752" y="0"/>
                  </a:ln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 flipH="1">
              <a:off x="1059704" y="3432191"/>
              <a:ext cx="176711" cy="104476"/>
            </a:xfrm>
            <a:custGeom>
              <a:avLst/>
              <a:gdLst/>
              <a:ahLst/>
              <a:cxnLst/>
              <a:rect l="l" t="t" r="r" b="b"/>
              <a:pathLst>
                <a:path w="5037" h="2978" extrusionOk="0">
                  <a:moveTo>
                    <a:pt x="298" y="1"/>
                  </a:moveTo>
                  <a:lnTo>
                    <a:pt x="0" y="1299"/>
                  </a:lnTo>
                  <a:lnTo>
                    <a:pt x="1572" y="2977"/>
                  </a:lnTo>
                  <a:lnTo>
                    <a:pt x="5037" y="1477"/>
                  </a:lnTo>
                  <a:lnTo>
                    <a:pt x="5037" y="120"/>
                  </a:lnTo>
                  <a:cubicBezTo>
                    <a:pt x="4275" y="346"/>
                    <a:pt x="3489" y="477"/>
                    <a:pt x="2703" y="501"/>
                  </a:cubicBezTo>
                  <a:cubicBezTo>
                    <a:pt x="1881" y="489"/>
                    <a:pt x="1060" y="322"/>
                    <a:pt x="298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 flipH="1">
              <a:off x="1236804" y="3539493"/>
              <a:ext cx="147487" cy="202601"/>
            </a:xfrm>
            <a:custGeom>
              <a:avLst/>
              <a:gdLst/>
              <a:ahLst/>
              <a:cxnLst/>
              <a:rect l="l" t="t" r="r" b="b"/>
              <a:pathLst>
                <a:path w="4204" h="5775" extrusionOk="0">
                  <a:moveTo>
                    <a:pt x="2271" y="0"/>
                  </a:moveTo>
                  <a:cubicBezTo>
                    <a:pt x="2207" y="0"/>
                    <a:pt x="2140" y="4"/>
                    <a:pt x="2072" y="12"/>
                  </a:cubicBezTo>
                  <a:cubicBezTo>
                    <a:pt x="405" y="190"/>
                    <a:pt x="0" y="2095"/>
                    <a:pt x="36" y="3345"/>
                  </a:cubicBezTo>
                  <a:cubicBezTo>
                    <a:pt x="84" y="4584"/>
                    <a:pt x="536" y="5762"/>
                    <a:pt x="1596" y="5774"/>
                  </a:cubicBezTo>
                  <a:cubicBezTo>
                    <a:pt x="1607" y="5775"/>
                    <a:pt x="1618" y="5775"/>
                    <a:pt x="1630" y="5775"/>
                  </a:cubicBezTo>
                  <a:cubicBezTo>
                    <a:pt x="2662" y="5775"/>
                    <a:pt x="3489" y="4703"/>
                    <a:pt x="3489" y="4703"/>
                  </a:cubicBezTo>
                  <a:lnTo>
                    <a:pt x="4203" y="2036"/>
                  </a:lnTo>
                  <a:cubicBezTo>
                    <a:pt x="4203" y="2036"/>
                    <a:pt x="3766" y="0"/>
                    <a:pt x="227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 flipH="1">
              <a:off x="967823" y="3596608"/>
              <a:ext cx="233509" cy="206952"/>
            </a:xfrm>
            <a:custGeom>
              <a:avLst/>
              <a:gdLst/>
              <a:ahLst/>
              <a:cxnLst/>
              <a:rect l="l" t="t" r="r" b="b"/>
              <a:pathLst>
                <a:path w="6656" h="5899" extrusionOk="0">
                  <a:moveTo>
                    <a:pt x="4111" y="0"/>
                  </a:moveTo>
                  <a:cubicBezTo>
                    <a:pt x="2733" y="0"/>
                    <a:pt x="1762" y="1039"/>
                    <a:pt x="1762" y="1039"/>
                  </a:cubicBezTo>
                  <a:lnTo>
                    <a:pt x="631" y="1837"/>
                  </a:lnTo>
                  <a:lnTo>
                    <a:pt x="0" y="3087"/>
                  </a:lnTo>
                  <a:lnTo>
                    <a:pt x="1048" y="4277"/>
                  </a:lnTo>
                  <a:cubicBezTo>
                    <a:pt x="1048" y="4277"/>
                    <a:pt x="1453" y="5587"/>
                    <a:pt x="2798" y="5849"/>
                  </a:cubicBezTo>
                  <a:cubicBezTo>
                    <a:pt x="2968" y="5882"/>
                    <a:pt x="3137" y="5898"/>
                    <a:pt x="3303" y="5898"/>
                  </a:cubicBezTo>
                  <a:cubicBezTo>
                    <a:pt x="4334" y="5898"/>
                    <a:pt x="5283" y="5285"/>
                    <a:pt x="5703" y="4301"/>
                  </a:cubicBezTo>
                  <a:cubicBezTo>
                    <a:pt x="6073" y="3325"/>
                    <a:pt x="6656" y="634"/>
                    <a:pt x="4882" y="110"/>
                  </a:cubicBezTo>
                  <a:cubicBezTo>
                    <a:pt x="4614" y="33"/>
                    <a:pt x="4356" y="0"/>
                    <a:pt x="4111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 flipH="1">
              <a:off x="1038828" y="3667301"/>
              <a:ext cx="83567" cy="61570"/>
            </a:xfrm>
            <a:custGeom>
              <a:avLst/>
              <a:gdLst/>
              <a:ahLst/>
              <a:cxnLst/>
              <a:rect l="l" t="t" r="r" b="b"/>
              <a:pathLst>
                <a:path w="2382" h="1755" extrusionOk="0">
                  <a:moveTo>
                    <a:pt x="1502" y="1"/>
                  </a:moveTo>
                  <a:cubicBezTo>
                    <a:pt x="865" y="1"/>
                    <a:pt x="1" y="834"/>
                    <a:pt x="1" y="834"/>
                  </a:cubicBezTo>
                  <a:cubicBezTo>
                    <a:pt x="1" y="834"/>
                    <a:pt x="941" y="1754"/>
                    <a:pt x="1486" y="1754"/>
                  </a:cubicBezTo>
                  <a:cubicBezTo>
                    <a:pt x="1539" y="1754"/>
                    <a:pt x="1588" y="1745"/>
                    <a:pt x="1632" y="1727"/>
                  </a:cubicBezTo>
                  <a:cubicBezTo>
                    <a:pt x="2239" y="1441"/>
                    <a:pt x="2382" y="619"/>
                    <a:pt x="1894" y="155"/>
                  </a:cubicBezTo>
                  <a:cubicBezTo>
                    <a:pt x="1784" y="45"/>
                    <a:pt x="1649" y="1"/>
                    <a:pt x="150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 flipH="1">
              <a:off x="1292795" y="3622394"/>
              <a:ext cx="57255" cy="46169"/>
            </a:xfrm>
            <a:custGeom>
              <a:avLst/>
              <a:gdLst/>
              <a:ahLst/>
              <a:cxnLst/>
              <a:rect l="l" t="t" r="r" b="b"/>
              <a:pathLst>
                <a:path w="1632" h="1316" extrusionOk="0">
                  <a:moveTo>
                    <a:pt x="679" y="1"/>
                  </a:moveTo>
                  <a:cubicBezTo>
                    <a:pt x="631" y="1"/>
                    <a:pt x="584" y="10"/>
                    <a:pt x="537" y="30"/>
                  </a:cubicBezTo>
                  <a:cubicBezTo>
                    <a:pt x="1" y="268"/>
                    <a:pt x="108" y="1113"/>
                    <a:pt x="596" y="1280"/>
                  </a:cubicBezTo>
                  <a:cubicBezTo>
                    <a:pt x="669" y="1305"/>
                    <a:pt x="743" y="1316"/>
                    <a:pt x="816" y="1316"/>
                  </a:cubicBezTo>
                  <a:cubicBezTo>
                    <a:pt x="1235" y="1316"/>
                    <a:pt x="1632" y="971"/>
                    <a:pt x="1632" y="971"/>
                  </a:cubicBezTo>
                  <a:cubicBezTo>
                    <a:pt x="1632" y="971"/>
                    <a:pt x="1167" y="1"/>
                    <a:pt x="67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 flipH="1">
              <a:off x="1139483" y="3585276"/>
              <a:ext cx="143733" cy="182920"/>
            </a:xfrm>
            <a:custGeom>
              <a:avLst/>
              <a:gdLst/>
              <a:ahLst/>
              <a:cxnLst/>
              <a:rect l="l" t="t" r="r" b="b"/>
              <a:pathLst>
                <a:path w="4097" h="5214" extrusionOk="0">
                  <a:moveTo>
                    <a:pt x="2573" y="1"/>
                  </a:moveTo>
                  <a:cubicBezTo>
                    <a:pt x="1614" y="1"/>
                    <a:pt x="421" y="692"/>
                    <a:pt x="215" y="2338"/>
                  </a:cubicBezTo>
                  <a:cubicBezTo>
                    <a:pt x="1" y="4065"/>
                    <a:pt x="548" y="4981"/>
                    <a:pt x="1537" y="5184"/>
                  </a:cubicBezTo>
                  <a:cubicBezTo>
                    <a:pt x="1644" y="5205"/>
                    <a:pt x="1749" y="5214"/>
                    <a:pt x="1853" y="5214"/>
                  </a:cubicBezTo>
                  <a:cubicBezTo>
                    <a:pt x="2693" y="5214"/>
                    <a:pt x="3382" y="4600"/>
                    <a:pt x="3382" y="4600"/>
                  </a:cubicBezTo>
                  <a:cubicBezTo>
                    <a:pt x="3227" y="3981"/>
                    <a:pt x="3227" y="3326"/>
                    <a:pt x="3382" y="2707"/>
                  </a:cubicBezTo>
                  <a:cubicBezTo>
                    <a:pt x="3644" y="1731"/>
                    <a:pt x="4096" y="1362"/>
                    <a:pt x="4096" y="1362"/>
                  </a:cubicBezTo>
                  <a:cubicBezTo>
                    <a:pt x="4096" y="1362"/>
                    <a:pt x="3680" y="76"/>
                    <a:pt x="2692" y="4"/>
                  </a:cubicBezTo>
                  <a:cubicBezTo>
                    <a:pt x="2652" y="2"/>
                    <a:pt x="2613" y="1"/>
                    <a:pt x="257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 flipH="1">
              <a:off x="411533" y="1976658"/>
              <a:ext cx="939069" cy="686842"/>
            </a:xfrm>
            <a:custGeom>
              <a:avLst/>
              <a:gdLst/>
              <a:ahLst/>
              <a:cxnLst/>
              <a:rect l="l" t="t" r="r" b="b"/>
              <a:pathLst>
                <a:path w="25468" h="17749" extrusionOk="0">
                  <a:moveTo>
                    <a:pt x="2190" y="0"/>
                  </a:moveTo>
                  <a:cubicBezTo>
                    <a:pt x="1917" y="0"/>
                    <a:pt x="1651" y="18"/>
                    <a:pt x="1394" y="56"/>
                  </a:cubicBezTo>
                  <a:cubicBezTo>
                    <a:pt x="846" y="1532"/>
                    <a:pt x="1" y="4616"/>
                    <a:pt x="1477" y="6926"/>
                  </a:cubicBezTo>
                  <a:cubicBezTo>
                    <a:pt x="3037" y="9379"/>
                    <a:pt x="6751" y="9545"/>
                    <a:pt x="6751" y="9545"/>
                  </a:cubicBezTo>
                  <a:cubicBezTo>
                    <a:pt x="6751" y="9545"/>
                    <a:pt x="6216" y="12534"/>
                    <a:pt x="9454" y="13831"/>
                  </a:cubicBezTo>
                  <a:cubicBezTo>
                    <a:pt x="10170" y="14120"/>
                    <a:pt x="10887" y="14232"/>
                    <a:pt x="11569" y="14232"/>
                  </a:cubicBezTo>
                  <a:cubicBezTo>
                    <a:pt x="13959" y="14232"/>
                    <a:pt x="15919" y="12855"/>
                    <a:pt x="15919" y="12855"/>
                  </a:cubicBezTo>
                  <a:cubicBezTo>
                    <a:pt x="15919" y="12855"/>
                    <a:pt x="17461" y="17748"/>
                    <a:pt x="20860" y="17748"/>
                  </a:cubicBezTo>
                  <a:cubicBezTo>
                    <a:pt x="21332" y="17748"/>
                    <a:pt x="21840" y="17654"/>
                    <a:pt x="22384" y="17439"/>
                  </a:cubicBezTo>
                  <a:cubicBezTo>
                    <a:pt x="24611" y="16558"/>
                    <a:pt x="25313" y="14677"/>
                    <a:pt x="25468" y="13010"/>
                  </a:cubicBezTo>
                  <a:cubicBezTo>
                    <a:pt x="25254" y="11807"/>
                    <a:pt x="24825" y="10712"/>
                    <a:pt x="24027" y="10164"/>
                  </a:cubicBezTo>
                  <a:cubicBezTo>
                    <a:pt x="23200" y="9599"/>
                    <a:pt x="22509" y="9416"/>
                    <a:pt x="21961" y="9416"/>
                  </a:cubicBezTo>
                  <a:cubicBezTo>
                    <a:pt x="20964" y="9416"/>
                    <a:pt x="20444" y="10021"/>
                    <a:pt x="20444" y="10021"/>
                  </a:cubicBezTo>
                  <a:cubicBezTo>
                    <a:pt x="20444" y="4555"/>
                    <a:pt x="17335" y="1477"/>
                    <a:pt x="14031" y="1477"/>
                  </a:cubicBezTo>
                  <a:cubicBezTo>
                    <a:pt x="13938" y="1477"/>
                    <a:pt x="13845" y="1480"/>
                    <a:pt x="13752" y="1485"/>
                  </a:cubicBezTo>
                  <a:cubicBezTo>
                    <a:pt x="10359" y="1675"/>
                    <a:pt x="10490" y="5140"/>
                    <a:pt x="10490" y="5140"/>
                  </a:cubicBezTo>
                  <a:cubicBezTo>
                    <a:pt x="8972" y="2225"/>
                    <a:pt x="5202" y="0"/>
                    <a:pt x="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 flipH="1">
              <a:off x="309509" y="1971376"/>
              <a:ext cx="1360920" cy="1001290"/>
            </a:xfrm>
            <a:custGeom>
              <a:avLst/>
              <a:gdLst/>
              <a:ahLst/>
              <a:cxnLst/>
              <a:rect l="l" t="t" r="r" b="b"/>
              <a:pathLst>
                <a:path w="38792" h="28541" extrusionOk="0">
                  <a:moveTo>
                    <a:pt x="11050" y="1"/>
                  </a:moveTo>
                  <a:cubicBezTo>
                    <a:pt x="10800" y="37"/>
                    <a:pt x="10550" y="84"/>
                    <a:pt x="10311" y="168"/>
                  </a:cubicBezTo>
                  <a:cubicBezTo>
                    <a:pt x="7180" y="1180"/>
                    <a:pt x="8990" y="6025"/>
                    <a:pt x="8990" y="6025"/>
                  </a:cubicBezTo>
                  <a:cubicBezTo>
                    <a:pt x="8990" y="6025"/>
                    <a:pt x="7534" y="5426"/>
                    <a:pt x="5881" y="5426"/>
                  </a:cubicBezTo>
                  <a:cubicBezTo>
                    <a:pt x="4232" y="5426"/>
                    <a:pt x="2387" y="6022"/>
                    <a:pt x="1596" y="8407"/>
                  </a:cubicBezTo>
                  <a:cubicBezTo>
                    <a:pt x="1" y="13181"/>
                    <a:pt x="5156" y="15908"/>
                    <a:pt x="5156" y="15908"/>
                  </a:cubicBezTo>
                  <a:lnTo>
                    <a:pt x="13681" y="22527"/>
                  </a:lnTo>
                  <a:lnTo>
                    <a:pt x="31826" y="28540"/>
                  </a:lnTo>
                  <a:cubicBezTo>
                    <a:pt x="35529" y="27349"/>
                    <a:pt x="38791" y="23932"/>
                    <a:pt x="38208" y="20503"/>
                  </a:cubicBezTo>
                  <a:cubicBezTo>
                    <a:pt x="37818" y="18207"/>
                    <a:pt x="36591" y="17825"/>
                    <a:pt x="35818" y="17825"/>
                  </a:cubicBezTo>
                  <a:cubicBezTo>
                    <a:pt x="35432" y="17825"/>
                    <a:pt x="35160" y="17920"/>
                    <a:pt x="35160" y="17920"/>
                  </a:cubicBezTo>
                  <a:cubicBezTo>
                    <a:pt x="35160" y="17920"/>
                    <a:pt x="35529" y="15241"/>
                    <a:pt x="35136" y="12943"/>
                  </a:cubicBezTo>
                  <a:cubicBezTo>
                    <a:pt x="34981" y="14610"/>
                    <a:pt x="34279" y="16491"/>
                    <a:pt x="32052" y="17372"/>
                  </a:cubicBezTo>
                  <a:cubicBezTo>
                    <a:pt x="31510" y="17584"/>
                    <a:pt x="31005" y="17678"/>
                    <a:pt x="30534" y="17678"/>
                  </a:cubicBezTo>
                  <a:cubicBezTo>
                    <a:pt x="27131" y="17678"/>
                    <a:pt x="25587" y="12788"/>
                    <a:pt x="25587" y="12788"/>
                  </a:cubicBezTo>
                  <a:cubicBezTo>
                    <a:pt x="25587" y="12788"/>
                    <a:pt x="23627" y="14165"/>
                    <a:pt x="21237" y="14165"/>
                  </a:cubicBezTo>
                  <a:cubicBezTo>
                    <a:pt x="20555" y="14165"/>
                    <a:pt x="19838" y="14053"/>
                    <a:pt x="19122" y="13764"/>
                  </a:cubicBezTo>
                  <a:cubicBezTo>
                    <a:pt x="15884" y="12455"/>
                    <a:pt x="16419" y="9490"/>
                    <a:pt x="16419" y="9490"/>
                  </a:cubicBezTo>
                  <a:cubicBezTo>
                    <a:pt x="16419" y="9490"/>
                    <a:pt x="12693" y="9323"/>
                    <a:pt x="11133" y="6871"/>
                  </a:cubicBezTo>
                  <a:cubicBezTo>
                    <a:pt x="9669" y="4561"/>
                    <a:pt x="10502" y="1477"/>
                    <a:pt x="1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 flipH="1">
              <a:off x="500376" y="2844563"/>
              <a:ext cx="308726" cy="319251"/>
            </a:xfrm>
            <a:custGeom>
              <a:avLst/>
              <a:gdLst/>
              <a:ahLst/>
              <a:cxnLst/>
              <a:rect l="l" t="t" r="r" b="b"/>
              <a:pathLst>
                <a:path w="8800" h="9100" extrusionOk="0">
                  <a:moveTo>
                    <a:pt x="3898" y="0"/>
                  </a:moveTo>
                  <a:cubicBezTo>
                    <a:pt x="3252" y="0"/>
                    <a:pt x="2822" y="151"/>
                    <a:pt x="2822" y="151"/>
                  </a:cubicBezTo>
                  <a:lnTo>
                    <a:pt x="0" y="6259"/>
                  </a:lnTo>
                  <a:cubicBezTo>
                    <a:pt x="320" y="7973"/>
                    <a:pt x="2234" y="9100"/>
                    <a:pt x="4091" y="9100"/>
                  </a:cubicBezTo>
                  <a:cubicBezTo>
                    <a:pt x="4865" y="9100"/>
                    <a:pt x="5629" y="8904"/>
                    <a:pt x="6263" y="8473"/>
                  </a:cubicBezTo>
                  <a:cubicBezTo>
                    <a:pt x="8406" y="6997"/>
                    <a:pt x="8799" y="3187"/>
                    <a:pt x="6906" y="1294"/>
                  </a:cubicBezTo>
                  <a:cubicBezTo>
                    <a:pt x="5848" y="235"/>
                    <a:pt x="4705" y="0"/>
                    <a:pt x="3898" y="0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 flipH="1">
              <a:off x="596044" y="2950901"/>
              <a:ext cx="101950" cy="99354"/>
            </a:xfrm>
            <a:custGeom>
              <a:avLst/>
              <a:gdLst/>
              <a:ahLst/>
              <a:cxnLst/>
              <a:rect l="l" t="t" r="r" b="b"/>
              <a:pathLst>
                <a:path w="2906" h="2832" extrusionOk="0">
                  <a:moveTo>
                    <a:pt x="905" y="1"/>
                  </a:moveTo>
                  <a:cubicBezTo>
                    <a:pt x="905" y="1"/>
                    <a:pt x="1620" y="1049"/>
                    <a:pt x="1286" y="1751"/>
                  </a:cubicBezTo>
                  <a:cubicBezTo>
                    <a:pt x="953" y="2466"/>
                    <a:pt x="0" y="2549"/>
                    <a:pt x="0" y="2549"/>
                  </a:cubicBezTo>
                  <a:cubicBezTo>
                    <a:pt x="0" y="2549"/>
                    <a:pt x="492" y="2831"/>
                    <a:pt x="1042" y="2831"/>
                  </a:cubicBezTo>
                  <a:cubicBezTo>
                    <a:pt x="1489" y="2831"/>
                    <a:pt x="1974" y="2644"/>
                    <a:pt x="2263" y="1965"/>
                  </a:cubicBezTo>
                  <a:cubicBezTo>
                    <a:pt x="2905" y="465"/>
                    <a:pt x="905" y="1"/>
                    <a:pt x="905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 flipH="1">
              <a:off x="709692" y="2548074"/>
              <a:ext cx="815773" cy="371804"/>
            </a:xfrm>
            <a:custGeom>
              <a:avLst/>
              <a:gdLst/>
              <a:ahLst/>
              <a:cxnLst/>
              <a:rect l="l" t="t" r="r" b="b"/>
              <a:pathLst>
                <a:path w="23253" h="10598" extrusionOk="0">
                  <a:moveTo>
                    <a:pt x="1036" y="1"/>
                  </a:moveTo>
                  <a:cubicBezTo>
                    <a:pt x="1036" y="1"/>
                    <a:pt x="524" y="1537"/>
                    <a:pt x="0" y="3227"/>
                  </a:cubicBezTo>
                  <a:cubicBezTo>
                    <a:pt x="233" y="3244"/>
                    <a:pt x="459" y="3251"/>
                    <a:pt x="677" y="3251"/>
                  </a:cubicBezTo>
                  <a:cubicBezTo>
                    <a:pt x="3119" y="3251"/>
                    <a:pt x="4644" y="2299"/>
                    <a:pt x="4644" y="2299"/>
                  </a:cubicBezTo>
                  <a:cubicBezTo>
                    <a:pt x="4644" y="2299"/>
                    <a:pt x="4715" y="4013"/>
                    <a:pt x="7287" y="5037"/>
                  </a:cubicBezTo>
                  <a:cubicBezTo>
                    <a:pt x="7778" y="5233"/>
                    <a:pt x="8272" y="5312"/>
                    <a:pt x="8750" y="5312"/>
                  </a:cubicBezTo>
                  <a:cubicBezTo>
                    <a:pt x="10772" y="5312"/>
                    <a:pt x="12502" y="3894"/>
                    <a:pt x="12502" y="3894"/>
                  </a:cubicBezTo>
                  <a:cubicBezTo>
                    <a:pt x="12728" y="4954"/>
                    <a:pt x="13514" y="5811"/>
                    <a:pt x="14550" y="6144"/>
                  </a:cubicBezTo>
                  <a:cubicBezTo>
                    <a:pt x="14865" y="6251"/>
                    <a:pt x="15202" y="6295"/>
                    <a:pt x="15545" y="6295"/>
                  </a:cubicBezTo>
                  <a:cubicBezTo>
                    <a:pt x="17158" y="6295"/>
                    <a:pt x="18883" y="5323"/>
                    <a:pt x="18883" y="5323"/>
                  </a:cubicBezTo>
                  <a:cubicBezTo>
                    <a:pt x="19145" y="6525"/>
                    <a:pt x="19693" y="7644"/>
                    <a:pt x="20479" y="8597"/>
                  </a:cubicBezTo>
                  <a:cubicBezTo>
                    <a:pt x="21146" y="9347"/>
                    <a:pt x="21908" y="10026"/>
                    <a:pt x="22729" y="10597"/>
                  </a:cubicBezTo>
                  <a:cubicBezTo>
                    <a:pt x="23063" y="9704"/>
                    <a:pt x="23253" y="9145"/>
                    <a:pt x="23253" y="9145"/>
                  </a:cubicBezTo>
                  <a:cubicBezTo>
                    <a:pt x="20062" y="7335"/>
                    <a:pt x="21288" y="2489"/>
                    <a:pt x="21288" y="2489"/>
                  </a:cubicBezTo>
                  <a:lnTo>
                    <a:pt x="21288" y="2489"/>
                  </a:lnTo>
                  <a:cubicBezTo>
                    <a:pt x="21288" y="2489"/>
                    <a:pt x="19179" y="4131"/>
                    <a:pt x="17371" y="4131"/>
                  </a:cubicBezTo>
                  <a:cubicBezTo>
                    <a:pt x="17201" y="4131"/>
                    <a:pt x="17034" y="4116"/>
                    <a:pt x="16871" y="4084"/>
                  </a:cubicBezTo>
                  <a:cubicBezTo>
                    <a:pt x="14966" y="3715"/>
                    <a:pt x="14550" y="1787"/>
                    <a:pt x="14550" y="1787"/>
                  </a:cubicBezTo>
                  <a:cubicBezTo>
                    <a:pt x="14550" y="1787"/>
                    <a:pt x="11974" y="2767"/>
                    <a:pt x="10064" y="2767"/>
                  </a:cubicBezTo>
                  <a:cubicBezTo>
                    <a:pt x="9583" y="2767"/>
                    <a:pt x="9144" y="2704"/>
                    <a:pt x="8799" y="2549"/>
                  </a:cubicBezTo>
                  <a:cubicBezTo>
                    <a:pt x="7084" y="1787"/>
                    <a:pt x="7299" y="1"/>
                    <a:pt x="7299" y="1"/>
                  </a:cubicBezTo>
                  <a:lnTo>
                    <a:pt x="7299" y="1"/>
                  </a:lnTo>
                  <a:cubicBezTo>
                    <a:pt x="7298" y="1"/>
                    <a:pt x="5334" y="739"/>
                    <a:pt x="3953" y="798"/>
                  </a:cubicBezTo>
                  <a:cubicBezTo>
                    <a:pt x="3898" y="801"/>
                    <a:pt x="3844" y="803"/>
                    <a:pt x="3789" y="803"/>
                  </a:cubicBezTo>
                  <a:cubicBezTo>
                    <a:pt x="2453" y="803"/>
                    <a:pt x="1036" y="1"/>
                    <a:pt x="1036" y="1"/>
                  </a:cubicBezTo>
                  <a:close/>
                </a:path>
              </a:pathLst>
            </a:custGeom>
            <a:solidFill>
              <a:srgbClr val="F0C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 flipH="1">
              <a:off x="728464" y="2609225"/>
              <a:ext cx="939053" cy="780340"/>
            </a:xfrm>
            <a:custGeom>
              <a:avLst/>
              <a:gdLst/>
              <a:ahLst/>
              <a:cxnLst/>
              <a:rect l="l" t="t" r="r" b="b"/>
              <a:pathLst>
                <a:path w="26767" h="22243" extrusionOk="0">
                  <a:moveTo>
                    <a:pt x="8681" y="1"/>
                  </a:moveTo>
                  <a:cubicBezTo>
                    <a:pt x="8681" y="1"/>
                    <a:pt x="7141" y="963"/>
                    <a:pt x="4679" y="963"/>
                  </a:cubicBezTo>
                  <a:cubicBezTo>
                    <a:pt x="4471" y="963"/>
                    <a:pt x="4257" y="956"/>
                    <a:pt x="4037" y="941"/>
                  </a:cubicBezTo>
                  <a:cubicBezTo>
                    <a:pt x="3656" y="2168"/>
                    <a:pt x="3263" y="3477"/>
                    <a:pt x="3037" y="4358"/>
                  </a:cubicBezTo>
                  <a:cubicBezTo>
                    <a:pt x="2525" y="6466"/>
                    <a:pt x="1" y="15360"/>
                    <a:pt x="4609" y="18729"/>
                  </a:cubicBezTo>
                  <a:cubicBezTo>
                    <a:pt x="7617" y="20942"/>
                    <a:pt x="11155" y="22242"/>
                    <a:pt x="14403" y="22242"/>
                  </a:cubicBezTo>
                  <a:cubicBezTo>
                    <a:pt x="16117" y="22242"/>
                    <a:pt x="17750" y="21880"/>
                    <a:pt x="19182" y="21098"/>
                  </a:cubicBezTo>
                  <a:cubicBezTo>
                    <a:pt x="22432" y="19313"/>
                    <a:pt x="25564" y="11574"/>
                    <a:pt x="26766" y="8311"/>
                  </a:cubicBezTo>
                  <a:cubicBezTo>
                    <a:pt x="25945" y="7740"/>
                    <a:pt x="25183" y="7061"/>
                    <a:pt x="24516" y="6311"/>
                  </a:cubicBezTo>
                  <a:cubicBezTo>
                    <a:pt x="23730" y="5358"/>
                    <a:pt x="23182" y="4239"/>
                    <a:pt x="22921" y="3037"/>
                  </a:cubicBezTo>
                  <a:cubicBezTo>
                    <a:pt x="22921" y="3037"/>
                    <a:pt x="21204" y="4009"/>
                    <a:pt x="19587" y="4009"/>
                  </a:cubicBezTo>
                  <a:cubicBezTo>
                    <a:pt x="19243" y="4009"/>
                    <a:pt x="18904" y="3965"/>
                    <a:pt x="18587" y="3858"/>
                  </a:cubicBezTo>
                  <a:cubicBezTo>
                    <a:pt x="17551" y="3525"/>
                    <a:pt x="16765" y="2668"/>
                    <a:pt x="16539" y="1608"/>
                  </a:cubicBezTo>
                  <a:cubicBezTo>
                    <a:pt x="16539" y="1608"/>
                    <a:pt x="14817" y="3026"/>
                    <a:pt x="12798" y="3026"/>
                  </a:cubicBezTo>
                  <a:cubicBezTo>
                    <a:pt x="12321" y="3026"/>
                    <a:pt x="11827" y="2947"/>
                    <a:pt x="11336" y="2751"/>
                  </a:cubicBezTo>
                  <a:cubicBezTo>
                    <a:pt x="8752" y="1727"/>
                    <a:pt x="8681" y="1"/>
                    <a:pt x="8681" y="1"/>
                  </a:cubicBezTo>
                  <a:close/>
                </a:path>
              </a:pathLst>
            </a:custGeom>
            <a:solidFill>
              <a:srgbClr val="F5D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8"/>
            <p:cNvSpPr/>
            <p:nvPr/>
          </p:nvSpPr>
          <p:spPr>
            <a:xfrm flipH="1">
              <a:off x="1316161" y="2972757"/>
              <a:ext cx="100722" cy="48379"/>
            </a:xfrm>
            <a:custGeom>
              <a:avLst/>
              <a:gdLst/>
              <a:ahLst/>
              <a:cxnLst/>
              <a:rect l="l" t="t" r="r" b="b"/>
              <a:pathLst>
                <a:path w="2871" h="1379" extrusionOk="0">
                  <a:moveTo>
                    <a:pt x="1521" y="1"/>
                  </a:moveTo>
                  <a:cubicBezTo>
                    <a:pt x="1443" y="1"/>
                    <a:pt x="1361" y="7"/>
                    <a:pt x="1275" y="21"/>
                  </a:cubicBezTo>
                  <a:cubicBezTo>
                    <a:pt x="1" y="223"/>
                    <a:pt x="108" y="1378"/>
                    <a:pt x="108" y="1378"/>
                  </a:cubicBezTo>
                  <a:cubicBezTo>
                    <a:pt x="613" y="917"/>
                    <a:pt x="1118" y="771"/>
                    <a:pt x="1555" y="771"/>
                  </a:cubicBezTo>
                  <a:cubicBezTo>
                    <a:pt x="2314" y="771"/>
                    <a:pt x="2870" y="1212"/>
                    <a:pt x="2870" y="1212"/>
                  </a:cubicBezTo>
                  <a:cubicBezTo>
                    <a:pt x="2870" y="1212"/>
                    <a:pt x="2591" y="1"/>
                    <a:pt x="1521" y="1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8"/>
            <p:cNvSpPr/>
            <p:nvPr/>
          </p:nvSpPr>
          <p:spPr>
            <a:xfrm flipH="1">
              <a:off x="1019606" y="3135965"/>
              <a:ext cx="278204" cy="164116"/>
            </a:xfrm>
            <a:custGeom>
              <a:avLst/>
              <a:gdLst/>
              <a:ahLst/>
              <a:cxnLst/>
              <a:rect l="l" t="t" r="r" b="b"/>
              <a:pathLst>
                <a:path w="7930" h="4678" extrusionOk="0">
                  <a:moveTo>
                    <a:pt x="7584" y="0"/>
                  </a:moveTo>
                  <a:cubicBezTo>
                    <a:pt x="5280" y="1458"/>
                    <a:pt x="1361" y="1563"/>
                    <a:pt x="282" y="1563"/>
                  </a:cubicBezTo>
                  <a:cubicBezTo>
                    <a:pt x="101" y="1563"/>
                    <a:pt x="0" y="1560"/>
                    <a:pt x="0" y="1560"/>
                  </a:cubicBezTo>
                  <a:lnTo>
                    <a:pt x="0" y="1560"/>
                  </a:lnTo>
                  <a:cubicBezTo>
                    <a:pt x="0" y="1560"/>
                    <a:pt x="584" y="4678"/>
                    <a:pt x="3635" y="4678"/>
                  </a:cubicBezTo>
                  <a:cubicBezTo>
                    <a:pt x="3844" y="4678"/>
                    <a:pt x="4065" y="4663"/>
                    <a:pt x="4298" y="4632"/>
                  </a:cubicBezTo>
                  <a:cubicBezTo>
                    <a:pt x="7929" y="4144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 flipH="1">
              <a:off x="1304093" y="2605225"/>
              <a:ext cx="118474" cy="41011"/>
            </a:xfrm>
            <a:custGeom>
              <a:avLst/>
              <a:gdLst/>
              <a:ahLst/>
              <a:cxnLst/>
              <a:rect l="l" t="t" r="r" b="b"/>
              <a:pathLst>
                <a:path w="3377" h="1169" extrusionOk="0">
                  <a:moveTo>
                    <a:pt x="2458" y="0"/>
                  </a:moveTo>
                  <a:cubicBezTo>
                    <a:pt x="1505" y="0"/>
                    <a:pt x="1" y="488"/>
                    <a:pt x="103" y="829"/>
                  </a:cubicBezTo>
                  <a:cubicBezTo>
                    <a:pt x="172" y="1070"/>
                    <a:pt x="544" y="1169"/>
                    <a:pt x="1007" y="1169"/>
                  </a:cubicBezTo>
                  <a:cubicBezTo>
                    <a:pt x="1986" y="1169"/>
                    <a:pt x="3377" y="730"/>
                    <a:pt x="3199" y="269"/>
                  </a:cubicBezTo>
                  <a:cubicBezTo>
                    <a:pt x="3128" y="77"/>
                    <a:pt x="2836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 flipH="1">
              <a:off x="824295" y="2764503"/>
              <a:ext cx="105633" cy="107598"/>
            </a:xfrm>
            <a:custGeom>
              <a:avLst/>
              <a:gdLst/>
              <a:ahLst/>
              <a:cxnLst/>
              <a:rect l="l" t="t" r="r" b="b"/>
              <a:pathLst>
                <a:path w="3011" h="3067" extrusionOk="0">
                  <a:moveTo>
                    <a:pt x="862" y="0"/>
                  </a:moveTo>
                  <a:cubicBezTo>
                    <a:pt x="782" y="0"/>
                    <a:pt x="705" y="24"/>
                    <a:pt x="634" y="75"/>
                  </a:cubicBezTo>
                  <a:cubicBezTo>
                    <a:pt x="0" y="520"/>
                    <a:pt x="1602" y="3067"/>
                    <a:pt x="2310" y="3067"/>
                  </a:cubicBezTo>
                  <a:cubicBezTo>
                    <a:pt x="2359" y="3067"/>
                    <a:pt x="2405" y="3054"/>
                    <a:pt x="2444" y="3028"/>
                  </a:cubicBezTo>
                  <a:cubicBezTo>
                    <a:pt x="3010" y="2658"/>
                    <a:pt x="1716" y="0"/>
                    <a:pt x="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 flipH="1">
              <a:off x="892219" y="2816216"/>
              <a:ext cx="255225" cy="281923"/>
            </a:xfrm>
            <a:custGeom>
              <a:avLst/>
              <a:gdLst/>
              <a:ahLst/>
              <a:cxnLst/>
              <a:rect l="l" t="t" r="r" b="b"/>
              <a:pathLst>
                <a:path w="7275" h="8036" extrusionOk="0">
                  <a:moveTo>
                    <a:pt x="4692" y="0"/>
                  </a:moveTo>
                  <a:cubicBezTo>
                    <a:pt x="3330" y="0"/>
                    <a:pt x="1903" y="884"/>
                    <a:pt x="1096" y="2375"/>
                  </a:cubicBezTo>
                  <a:cubicBezTo>
                    <a:pt x="0" y="4411"/>
                    <a:pt x="465" y="6781"/>
                    <a:pt x="2131" y="7686"/>
                  </a:cubicBezTo>
                  <a:cubicBezTo>
                    <a:pt x="2570" y="7917"/>
                    <a:pt x="3056" y="8036"/>
                    <a:pt x="3547" y="8036"/>
                  </a:cubicBezTo>
                  <a:cubicBezTo>
                    <a:pt x="3790" y="8036"/>
                    <a:pt x="4034" y="8007"/>
                    <a:pt x="4275" y="7948"/>
                  </a:cubicBezTo>
                  <a:cubicBezTo>
                    <a:pt x="4251" y="7936"/>
                    <a:pt x="4215" y="7924"/>
                    <a:pt x="4191" y="7912"/>
                  </a:cubicBezTo>
                  <a:cubicBezTo>
                    <a:pt x="2774" y="7138"/>
                    <a:pt x="2370" y="5114"/>
                    <a:pt x="3310" y="3388"/>
                  </a:cubicBezTo>
                  <a:cubicBezTo>
                    <a:pt x="4000" y="2112"/>
                    <a:pt x="5214" y="1362"/>
                    <a:pt x="6382" y="1362"/>
                  </a:cubicBezTo>
                  <a:cubicBezTo>
                    <a:pt x="6686" y="1362"/>
                    <a:pt x="6987" y="1412"/>
                    <a:pt x="7275" y="1518"/>
                  </a:cubicBezTo>
                  <a:cubicBezTo>
                    <a:pt x="7001" y="1018"/>
                    <a:pt x="6596" y="613"/>
                    <a:pt x="6096" y="351"/>
                  </a:cubicBezTo>
                  <a:cubicBezTo>
                    <a:pt x="5658" y="113"/>
                    <a:pt x="5179" y="0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 flipH="1">
              <a:off x="870080" y="2863789"/>
              <a:ext cx="194252" cy="231264"/>
            </a:xfrm>
            <a:custGeom>
              <a:avLst/>
              <a:gdLst/>
              <a:ahLst/>
              <a:cxnLst/>
              <a:rect l="l" t="t" r="r" b="b"/>
              <a:pathLst>
                <a:path w="5537" h="6592" extrusionOk="0">
                  <a:moveTo>
                    <a:pt x="4011" y="1"/>
                  </a:moveTo>
                  <a:cubicBezTo>
                    <a:pt x="2848" y="1"/>
                    <a:pt x="1630" y="759"/>
                    <a:pt x="941" y="2032"/>
                  </a:cubicBezTo>
                  <a:cubicBezTo>
                    <a:pt x="1" y="3758"/>
                    <a:pt x="405" y="5782"/>
                    <a:pt x="1834" y="6556"/>
                  </a:cubicBezTo>
                  <a:cubicBezTo>
                    <a:pt x="1858" y="6568"/>
                    <a:pt x="1882" y="6580"/>
                    <a:pt x="1906" y="6592"/>
                  </a:cubicBezTo>
                  <a:cubicBezTo>
                    <a:pt x="3025" y="6342"/>
                    <a:pt x="4108" y="5520"/>
                    <a:pt x="4775" y="4294"/>
                  </a:cubicBezTo>
                  <a:cubicBezTo>
                    <a:pt x="5537" y="2877"/>
                    <a:pt x="5537" y="1293"/>
                    <a:pt x="4906" y="162"/>
                  </a:cubicBezTo>
                  <a:cubicBezTo>
                    <a:pt x="4619" y="53"/>
                    <a:pt x="4317" y="1"/>
                    <a:pt x="4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 flipH="1">
              <a:off x="1337915" y="2788676"/>
              <a:ext cx="202180" cy="155170"/>
            </a:xfrm>
            <a:custGeom>
              <a:avLst/>
              <a:gdLst/>
              <a:ahLst/>
              <a:cxnLst/>
              <a:rect l="l" t="t" r="r" b="b"/>
              <a:pathLst>
                <a:path w="5763" h="4423" extrusionOk="0">
                  <a:moveTo>
                    <a:pt x="3630" y="0"/>
                  </a:moveTo>
                  <a:cubicBezTo>
                    <a:pt x="2849" y="0"/>
                    <a:pt x="2144" y="458"/>
                    <a:pt x="2144" y="458"/>
                  </a:cubicBezTo>
                  <a:cubicBezTo>
                    <a:pt x="2144" y="458"/>
                    <a:pt x="2384" y="396"/>
                    <a:pt x="2712" y="396"/>
                  </a:cubicBezTo>
                  <a:cubicBezTo>
                    <a:pt x="3074" y="396"/>
                    <a:pt x="3543" y="472"/>
                    <a:pt x="3906" y="791"/>
                  </a:cubicBezTo>
                  <a:cubicBezTo>
                    <a:pt x="4596" y="1386"/>
                    <a:pt x="4120" y="3065"/>
                    <a:pt x="4120" y="3065"/>
                  </a:cubicBezTo>
                  <a:cubicBezTo>
                    <a:pt x="4120" y="3065"/>
                    <a:pt x="3632" y="1779"/>
                    <a:pt x="2251" y="1720"/>
                  </a:cubicBezTo>
                  <a:cubicBezTo>
                    <a:pt x="2227" y="1719"/>
                    <a:pt x="2203" y="1718"/>
                    <a:pt x="2179" y="1718"/>
                  </a:cubicBezTo>
                  <a:cubicBezTo>
                    <a:pt x="840" y="1718"/>
                    <a:pt x="0" y="3339"/>
                    <a:pt x="0" y="3339"/>
                  </a:cubicBezTo>
                  <a:cubicBezTo>
                    <a:pt x="0" y="3339"/>
                    <a:pt x="852" y="2609"/>
                    <a:pt x="1882" y="2609"/>
                  </a:cubicBezTo>
                  <a:cubicBezTo>
                    <a:pt x="2015" y="2609"/>
                    <a:pt x="2150" y="2621"/>
                    <a:pt x="2286" y="2649"/>
                  </a:cubicBezTo>
                  <a:cubicBezTo>
                    <a:pt x="3489" y="2887"/>
                    <a:pt x="4120" y="4423"/>
                    <a:pt x="4120" y="4423"/>
                  </a:cubicBezTo>
                  <a:cubicBezTo>
                    <a:pt x="5072" y="3458"/>
                    <a:pt x="5763" y="1327"/>
                    <a:pt x="4715" y="398"/>
                  </a:cubicBezTo>
                  <a:cubicBezTo>
                    <a:pt x="4380" y="101"/>
                    <a:pt x="3997" y="0"/>
                    <a:pt x="3630" y="0"/>
                  </a:cubicBezTo>
                  <a:close/>
                </a:path>
              </a:pathLst>
            </a:custGeom>
            <a:solidFill>
              <a:srgbClr val="E9A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Pravokutnik 3">
            <a:extLst>
              <a:ext uri="{FF2B5EF4-FFF2-40B4-BE49-F238E27FC236}">
                <a16:creationId xmlns:a16="http://schemas.microsoft.com/office/drawing/2014/main" id="{B4984FB7-C5FA-4D8F-8943-18A374C8DFD3}"/>
              </a:ext>
            </a:extLst>
          </p:cNvPr>
          <p:cNvSpPr/>
          <p:nvPr/>
        </p:nvSpPr>
        <p:spPr>
          <a:xfrm>
            <a:off x="2739394" y="1588607"/>
            <a:ext cx="5383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hlinkClick r:id="rId3"/>
              </a:rPr>
              <a:t>KURIKULUM MATEMATIKA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9816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2"/>
            <a:extLst>
              <a:ext uri="{FF2B5EF4-FFF2-40B4-BE49-F238E27FC236}">
                <a16:creationId xmlns:a16="http://schemas.microsoft.com/office/drawing/2014/main" id="{EF0D1545-1262-47C1-8FA6-CD1D95E40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382" y="1514476"/>
            <a:ext cx="2864644" cy="22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3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A3F3B8-FE11-4E5A-916C-DFDD7CC9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5" y="116143"/>
            <a:ext cx="5957284" cy="716700"/>
          </a:xfrm>
        </p:spPr>
        <p:txBody>
          <a:bodyPr/>
          <a:lstStyle/>
          <a:p>
            <a:r>
              <a:rPr lang="hr-HR" dirty="0"/>
              <a:t>USMENO PROVJERAVANJE</a:t>
            </a:r>
          </a:p>
        </p:txBody>
      </p:sp>
      <p:grpSp>
        <p:nvGrpSpPr>
          <p:cNvPr id="4" name="Google Shape;548;p38">
            <a:extLst>
              <a:ext uri="{FF2B5EF4-FFF2-40B4-BE49-F238E27FC236}">
                <a16:creationId xmlns:a16="http://schemas.microsoft.com/office/drawing/2014/main" id="{1F846C29-0ADF-4FD7-93B1-1D0B67192FB9}"/>
              </a:ext>
            </a:extLst>
          </p:cNvPr>
          <p:cNvGrpSpPr/>
          <p:nvPr/>
        </p:nvGrpSpPr>
        <p:grpSpPr>
          <a:xfrm>
            <a:off x="8055158" y="147307"/>
            <a:ext cx="3304606" cy="1747862"/>
            <a:chOff x="3097975" y="807826"/>
            <a:chExt cx="2943183" cy="1556699"/>
          </a:xfrm>
        </p:grpSpPr>
        <p:grpSp>
          <p:nvGrpSpPr>
            <p:cNvPr id="5" name="Google Shape;549;p38">
              <a:extLst>
                <a:ext uri="{FF2B5EF4-FFF2-40B4-BE49-F238E27FC236}">
                  <a16:creationId xmlns:a16="http://schemas.microsoft.com/office/drawing/2014/main" id="{1C295A5E-AF67-4C84-AC06-B1982BE27AD1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38" name="Google Shape;550;p38">
                <a:extLst>
                  <a:ext uri="{FF2B5EF4-FFF2-40B4-BE49-F238E27FC236}">
                    <a16:creationId xmlns:a16="http://schemas.microsoft.com/office/drawing/2014/main" id="{66062172-8090-4417-9F71-3840435EC787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51;p38">
                <a:extLst>
                  <a:ext uri="{FF2B5EF4-FFF2-40B4-BE49-F238E27FC236}">
                    <a16:creationId xmlns:a16="http://schemas.microsoft.com/office/drawing/2014/main" id="{6AB7D3F1-8BB0-441E-8B9B-8FA372CFA2C9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Google Shape;552;p38">
              <a:extLst>
                <a:ext uri="{FF2B5EF4-FFF2-40B4-BE49-F238E27FC236}">
                  <a16:creationId xmlns:a16="http://schemas.microsoft.com/office/drawing/2014/main" id="{F55683B8-3A5E-4168-B565-F9D6D8084540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53;p38">
              <a:extLst>
                <a:ext uri="{FF2B5EF4-FFF2-40B4-BE49-F238E27FC236}">
                  <a16:creationId xmlns:a16="http://schemas.microsoft.com/office/drawing/2014/main" id="{BC150A89-3E55-4AB0-ACED-09761BD4C563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4;p38">
              <a:extLst>
                <a:ext uri="{FF2B5EF4-FFF2-40B4-BE49-F238E27FC236}">
                  <a16:creationId xmlns:a16="http://schemas.microsoft.com/office/drawing/2014/main" id="{53805FCF-1D20-417A-A539-B2979C118FD2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55;p38">
              <a:extLst>
                <a:ext uri="{FF2B5EF4-FFF2-40B4-BE49-F238E27FC236}">
                  <a16:creationId xmlns:a16="http://schemas.microsoft.com/office/drawing/2014/main" id="{6E81AD5B-7AE7-41C3-82C2-1060AAD4614F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6;p38">
              <a:extLst>
                <a:ext uri="{FF2B5EF4-FFF2-40B4-BE49-F238E27FC236}">
                  <a16:creationId xmlns:a16="http://schemas.microsoft.com/office/drawing/2014/main" id="{146138D6-26DE-4590-92F6-9B74537FE922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7;p38">
              <a:extLst>
                <a:ext uri="{FF2B5EF4-FFF2-40B4-BE49-F238E27FC236}">
                  <a16:creationId xmlns:a16="http://schemas.microsoft.com/office/drawing/2014/main" id="{C3FDBE05-A414-48D8-8068-5E5D84C0D3B3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8;p38">
              <a:extLst>
                <a:ext uri="{FF2B5EF4-FFF2-40B4-BE49-F238E27FC236}">
                  <a16:creationId xmlns:a16="http://schemas.microsoft.com/office/drawing/2014/main" id="{A6B790AF-CEBB-4F66-9EB8-E3005D849D1A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59;p38">
              <a:extLst>
                <a:ext uri="{FF2B5EF4-FFF2-40B4-BE49-F238E27FC236}">
                  <a16:creationId xmlns:a16="http://schemas.microsoft.com/office/drawing/2014/main" id="{6EED0FF1-A80F-4A5B-9E92-FA6631EAF51C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0;p38">
              <a:extLst>
                <a:ext uri="{FF2B5EF4-FFF2-40B4-BE49-F238E27FC236}">
                  <a16:creationId xmlns:a16="http://schemas.microsoft.com/office/drawing/2014/main" id="{69B6499C-89AB-49F1-9C19-F76492D76C27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1;p38">
              <a:extLst>
                <a:ext uri="{FF2B5EF4-FFF2-40B4-BE49-F238E27FC236}">
                  <a16:creationId xmlns:a16="http://schemas.microsoft.com/office/drawing/2014/main" id="{753A41E9-9680-4C49-B55B-50DFC04EC68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2;p38">
              <a:extLst>
                <a:ext uri="{FF2B5EF4-FFF2-40B4-BE49-F238E27FC236}">
                  <a16:creationId xmlns:a16="http://schemas.microsoft.com/office/drawing/2014/main" id="{71FBD220-6470-45BE-9627-CA81905E67BE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3;p38">
              <a:extLst>
                <a:ext uri="{FF2B5EF4-FFF2-40B4-BE49-F238E27FC236}">
                  <a16:creationId xmlns:a16="http://schemas.microsoft.com/office/drawing/2014/main" id="{1A4510FB-9426-46B9-98A4-7E9C9E94CA45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4;p38">
              <a:extLst>
                <a:ext uri="{FF2B5EF4-FFF2-40B4-BE49-F238E27FC236}">
                  <a16:creationId xmlns:a16="http://schemas.microsoft.com/office/drawing/2014/main" id="{4072531F-44B1-44FD-A0E7-3D8D35F6806B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5;p38">
              <a:extLst>
                <a:ext uri="{FF2B5EF4-FFF2-40B4-BE49-F238E27FC236}">
                  <a16:creationId xmlns:a16="http://schemas.microsoft.com/office/drawing/2014/main" id="{C5C6C5AE-E13F-4D5C-B24C-B9C623BAE1A3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66;p38">
              <a:extLst>
                <a:ext uri="{FF2B5EF4-FFF2-40B4-BE49-F238E27FC236}">
                  <a16:creationId xmlns:a16="http://schemas.microsoft.com/office/drawing/2014/main" id="{86C5AB0F-7BF3-4F14-85CC-E638E4954D3E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67;p38">
              <a:extLst>
                <a:ext uri="{FF2B5EF4-FFF2-40B4-BE49-F238E27FC236}">
                  <a16:creationId xmlns:a16="http://schemas.microsoft.com/office/drawing/2014/main" id="{3B40483C-F2BC-45C6-95D5-73E79DF4E737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68;p38">
              <a:extLst>
                <a:ext uri="{FF2B5EF4-FFF2-40B4-BE49-F238E27FC236}">
                  <a16:creationId xmlns:a16="http://schemas.microsoft.com/office/drawing/2014/main" id="{B5D9BAB0-AF87-40A5-9D4C-E585AE3E1D16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9;p38">
              <a:extLst>
                <a:ext uri="{FF2B5EF4-FFF2-40B4-BE49-F238E27FC236}">
                  <a16:creationId xmlns:a16="http://schemas.microsoft.com/office/drawing/2014/main" id="{0DC2288B-3902-4B74-B181-4B4612520614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70;p38">
              <a:extLst>
                <a:ext uri="{FF2B5EF4-FFF2-40B4-BE49-F238E27FC236}">
                  <a16:creationId xmlns:a16="http://schemas.microsoft.com/office/drawing/2014/main" id="{C4E2D6C0-627E-4299-B5C0-69299BAD8E79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571;p38">
              <a:extLst>
                <a:ext uri="{FF2B5EF4-FFF2-40B4-BE49-F238E27FC236}">
                  <a16:creationId xmlns:a16="http://schemas.microsoft.com/office/drawing/2014/main" id="{10895717-131A-4271-9A0D-C8046D86F274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36" name="Google Shape;572;p38">
                <a:extLst>
                  <a:ext uri="{FF2B5EF4-FFF2-40B4-BE49-F238E27FC236}">
                    <a16:creationId xmlns:a16="http://schemas.microsoft.com/office/drawing/2014/main" id="{37ABFA5A-165C-4E66-A2C4-89DFDC5E1FC8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73;p38">
                <a:extLst>
                  <a:ext uri="{FF2B5EF4-FFF2-40B4-BE49-F238E27FC236}">
                    <a16:creationId xmlns:a16="http://schemas.microsoft.com/office/drawing/2014/main" id="{9A8E2082-026D-4A87-AEB0-5D478B404860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574;p38">
              <a:extLst>
                <a:ext uri="{FF2B5EF4-FFF2-40B4-BE49-F238E27FC236}">
                  <a16:creationId xmlns:a16="http://schemas.microsoft.com/office/drawing/2014/main" id="{0D503602-7FFF-4296-B379-650EEDCCB4DC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75;p38">
              <a:extLst>
                <a:ext uri="{FF2B5EF4-FFF2-40B4-BE49-F238E27FC236}">
                  <a16:creationId xmlns:a16="http://schemas.microsoft.com/office/drawing/2014/main" id="{4388070F-99BC-44DA-8114-81818660A94B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576;p38">
              <a:extLst>
                <a:ext uri="{FF2B5EF4-FFF2-40B4-BE49-F238E27FC236}">
                  <a16:creationId xmlns:a16="http://schemas.microsoft.com/office/drawing/2014/main" id="{4E2C9C10-D2E8-4286-BBA8-0E4DCB587849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33" name="Google Shape;577;p38">
                <a:extLst>
                  <a:ext uri="{FF2B5EF4-FFF2-40B4-BE49-F238E27FC236}">
                    <a16:creationId xmlns:a16="http://schemas.microsoft.com/office/drawing/2014/main" id="{97FFD1CE-DBFE-4658-94DE-584DB6533312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78;p38">
                <a:extLst>
                  <a:ext uri="{FF2B5EF4-FFF2-40B4-BE49-F238E27FC236}">
                    <a16:creationId xmlns:a16="http://schemas.microsoft.com/office/drawing/2014/main" id="{B99F2901-60AA-4F89-9A32-BA56CEEC9A1D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79;p38">
                <a:extLst>
                  <a:ext uri="{FF2B5EF4-FFF2-40B4-BE49-F238E27FC236}">
                    <a16:creationId xmlns:a16="http://schemas.microsoft.com/office/drawing/2014/main" id="{F401B713-503E-49C0-8186-9EBA21C0CF18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580;p38">
              <a:extLst>
                <a:ext uri="{FF2B5EF4-FFF2-40B4-BE49-F238E27FC236}">
                  <a16:creationId xmlns:a16="http://schemas.microsoft.com/office/drawing/2014/main" id="{4E06FBF1-B890-4A81-AA8A-7C2BBE9129E5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30" name="Google Shape;581;p38">
                <a:extLst>
                  <a:ext uri="{FF2B5EF4-FFF2-40B4-BE49-F238E27FC236}">
                    <a16:creationId xmlns:a16="http://schemas.microsoft.com/office/drawing/2014/main" id="{D3AC97E3-89D0-4147-93F8-035579B7E148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82;p38">
                <a:extLst>
                  <a:ext uri="{FF2B5EF4-FFF2-40B4-BE49-F238E27FC236}">
                    <a16:creationId xmlns:a16="http://schemas.microsoft.com/office/drawing/2014/main" id="{E2C85979-D489-4A03-B5F1-D199395EE642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83;p38">
                <a:extLst>
                  <a:ext uri="{FF2B5EF4-FFF2-40B4-BE49-F238E27FC236}">
                    <a16:creationId xmlns:a16="http://schemas.microsoft.com/office/drawing/2014/main" id="{8849089F-50CE-42D9-AEFF-57CC85D3DC6C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2" name="Slika 41">
            <a:extLst>
              <a:ext uri="{FF2B5EF4-FFF2-40B4-BE49-F238E27FC236}">
                <a16:creationId xmlns:a16="http://schemas.microsoft.com/office/drawing/2014/main" id="{B6429324-D048-4DF2-A750-C079E5A72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58" y="1156059"/>
            <a:ext cx="8647452" cy="33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9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A3F3B8-FE11-4E5A-916C-DFDD7CC9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5" y="116143"/>
            <a:ext cx="5957284" cy="716700"/>
          </a:xfrm>
        </p:spPr>
        <p:txBody>
          <a:bodyPr/>
          <a:lstStyle/>
          <a:p>
            <a:r>
              <a:rPr lang="hr-HR" dirty="0"/>
              <a:t>PISANO PROVJERAVANJE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88FDC8C-0386-468B-9A67-33DE887CF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123" y="1385908"/>
            <a:ext cx="8644516" cy="1998847"/>
          </a:xfrm>
        </p:spPr>
        <p:txBody>
          <a:bodyPr/>
          <a:lstStyle/>
          <a:p>
            <a:pPr marL="133350" indent="0" fontAlgn="base">
              <a:buNone/>
            </a:pPr>
            <a:r>
              <a:rPr lang="hr-HR" sz="2000" b="1" u="sng" dirty="0"/>
              <a:t>.</a:t>
            </a:r>
          </a:p>
        </p:txBody>
      </p:sp>
      <p:grpSp>
        <p:nvGrpSpPr>
          <p:cNvPr id="5" name="Google Shape;548;p38">
            <a:extLst>
              <a:ext uri="{FF2B5EF4-FFF2-40B4-BE49-F238E27FC236}">
                <a16:creationId xmlns:a16="http://schemas.microsoft.com/office/drawing/2014/main" id="{679B5A05-6B7F-43D8-BB77-A364B7BAF547}"/>
              </a:ext>
            </a:extLst>
          </p:cNvPr>
          <p:cNvGrpSpPr/>
          <p:nvPr/>
        </p:nvGrpSpPr>
        <p:grpSpPr>
          <a:xfrm>
            <a:off x="8055158" y="147307"/>
            <a:ext cx="3304606" cy="1747862"/>
            <a:chOff x="3097975" y="807826"/>
            <a:chExt cx="2943183" cy="1556699"/>
          </a:xfrm>
        </p:grpSpPr>
        <p:grpSp>
          <p:nvGrpSpPr>
            <p:cNvPr id="6" name="Google Shape;549;p38">
              <a:extLst>
                <a:ext uri="{FF2B5EF4-FFF2-40B4-BE49-F238E27FC236}">
                  <a16:creationId xmlns:a16="http://schemas.microsoft.com/office/drawing/2014/main" id="{5EE2AA54-2F26-4E15-BDB9-25C96CE84ED1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39" name="Google Shape;550;p38">
                <a:extLst>
                  <a:ext uri="{FF2B5EF4-FFF2-40B4-BE49-F238E27FC236}">
                    <a16:creationId xmlns:a16="http://schemas.microsoft.com/office/drawing/2014/main" id="{1ED6A988-A270-4F9D-ADE6-36A4E3461F09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51;p38">
                <a:extLst>
                  <a:ext uri="{FF2B5EF4-FFF2-40B4-BE49-F238E27FC236}">
                    <a16:creationId xmlns:a16="http://schemas.microsoft.com/office/drawing/2014/main" id="{D76AA5C7-6F43-4155-85A9-B8599ABCC414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552;p38">
              <a:extLst>
                <a:ext uri="{FF2B5EF4-FFF2-40B4-BE49-F238E27FC236}">
                  <a16:creationId xmlns:a16="http://schemas.microsoft.com/office/drawing/2014/main" id="{4D9925FF-85B9-4344-8F7F-0B606E507132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3;p38">
              <a:extLst>
                <a:ext uri="{FF2B5EF4-FFF2-40B4-BE49-F238E27FC236}">
                  <a16:creationId xmlns:a16="http://schemas.microsoft.com/office/drawing/2014/main" id="{4B01768E-C808-43D0-A0BC-D369314605EA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54;p38">
              <a:extLst>
                <a:ext uri="{FF2B5EF4-FFF2-40B4-BE49-F238E27FC236}">
                  <a16:creationId xmlns:a16="http://schemas.microsoft.com/office/drawing/2014/main" id="{0C8368DF-85E1-4214-B7EE-9DA361D1219D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5;p38">
              <a:extLst>
                <a:ext uri="{FF2B5EF4-FFF2-40B4-BE49-F238E27FC236}">
                  <a16:creationId xmlns:a16="http://schemas.microsoft.com/office/drawing/2014/main" id="{3910462F-1519-4158-B325-40C849375099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6;p38">
              <a:extLst>
                <a:ext uri="{FF2B5EF4-FFF2-40B4-BE49-F238E27FC236}">
                  <a16:creationId xmlns:a16="http://schemas.microsoft.com/office/drawing/2014/main" id="{22B80743-DBE3-471D-B81F-73894935E294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7;p38">
              <a:extLst>
                <a:ext uri="{FF2B5EF4-FFF2-40B4-BE49-F238E27FC236}">
                  <a16:creationId xmlns:a16="http://schemas.microsoft.com/office/drawing/2014/main" id="{0EACB84F-3823-4B66-8C13-51C0FA1DF79D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58;p38">
              <a:extLst>
                <a:ext uri="{FF2B5EF4-FFF2-40B4-BE49-F238E27FC236}">
                  <a16:creationId xmlns:a16="http://schemas.microsoft.com/office/drawing/2014/main" id="{545C09CF-54F3-4593-9346-4F79EA5FF1B3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9;p38">
              <a:extLst>
                <a:ext uri="{FF2B5EF4-FFF2-40B4-BE49-F238E27FC236}">
                  <a16:creationId xmlns:a16="http://schemas.microsoft.com/office/drawing/2014/main" id="{BE52D27F-A7B3-458C-8A47-BA142D944FD8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0;p38">
              <a:extLst>
                <a:ext uri="{FF2B5EF4-FFF2-40B4-BE49-F238E27FC236}">
                  <a16:creationId xmlns:a16="http://schemas.microsoft.com/office/drawing/2014/main" id="{31441BFB-4CFC-4893-83FE-D228F5B71C23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1;p38">
              <a:extLst>
                <a:ext uri="{FF2B5EF4-FFF2-40B4-BE49-F238E27FC236}">
                  <a16:creationId xmlns:a16="http://schemas.microsoft.com/office/drawing/2014/main" id="{CB422770-CC88-4FED-BE2D-63FAFD407C4E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2;p38">
              <a:extLst>
                <a:ext uri="{FF2B5EF4-FFF2-40B4-BE49-F238E27FC236}">
                  <a16:creationId xmlns:a16="http://schemas.microsoft.com/office/drawing/2014/main" id="{876A1575-F9A2-4031-97E0-9CE445BECB2C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3;p38">
              <a:extLst>
                <a:ext uri="{FF2B5EF4-FFF2-40B4-BE49-F238E27FC236}">
                  <a16:creationId xmlns:a16="http://schemas.microsoft.com/office/drawing/2014/main" id="{E8AA59FD-0563-4798-8326-EED050178BB8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4;p38">
              <a:extLst>
                <a:ext uri="{FF2B5EF4-FFF2-40B4-BE49-F238E27FC236}">
                  <a16:creationId xmlns:a16="http://schemas.microsoft.com/office/drawing/2014/main" id="{41F62A7A-3D35-49E7-B610-40B02165625A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65;p38">
              <a:extLst>
                <a:ext uri="{FF2B5EF4-FFF2-40B4-BE49-F238E27FC236}">
                  <a16:creationId xmlns:a16="http://schemas.microsoft.com/office/drawing/2014/main" id="{567109B4-2046-4334-97C3-2E02D09D9A1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66;p38">
              <a:extLst>
                <a:ext uri="{FF2B5EF4-FFF2-40B4-BE49-F238E27FC236}">
                  <a16:creationId xmlns:a16="http://schemas.microsoft.com/office/drawing/2014/main" id="{57F8CFAB-9785-4951-A9FC-AB9DABBACC92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67;p38">
              <a:extLst>
                <a:ext uri="{FF2B5EF4-FFF2-40B4-BE49-F238E27FC236}">
                  <a16:creationId xmlns:a16="http://schemas.microsoft.com/office/drawing/2014/main" id="{E13F44E1-984B-431D-BFD2-8010C9F8CCA8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8;p38">
              <a:extLst>
                <a:ext uri="{FF2B5EF4-FFF2-40B4-BE49-F238E27FC236}">
                  <a16:creationId xmlns:a16="http://schemas.microsoft.com/office/drawing/2014/main" id="{0B5F1242-77EA-4F9D-8E5A-690AD86C3329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9;p38">
              <a:extLst>
                <a:ext uri="{FF2B5EF4-FFF2-40B4-BE49-F238E27FC236}">
                  <a16:creationId xmlns:a16="http://schemas.microsoft.com/office/drawing/2014/main" id="{22D4D29C-7022-4239-B27E-B56F641C40BE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70;p38">
              <a:extLst>
                <a:ext uri="{FF2B5EF4-FFF2-40B4-BE49-F238E27FC236}">
                  <a16:creationId xmlns:a16="http://schemas.microsoft.com/office/drawing/2014/main" id="{91155EBF-963E-436F-AC7A-43CA480AD7BA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571;p38">
              <a:extLst>
                <a:ext uri="{FF2B5EF4-FFF2-40B4-BE49-F238E27FC236}">
                  <a16:creationId xmlns:a16="http://schemas.microsoft.com/office/drawing/2014/main" id="{70CB18E9-5D0C-4F9F-946E-21645E1F723B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37" name="Google Shape;572;p38">
                <a:extLst>
                  <a:ext uri="{FF2B5EF4-FFF2-40B4-BE49-F238E27FC236}">
                    <a16:creationId xmlns:a16="http://schemas.microsoft.com/office/drawing/2014/main" id="{58B654A3-14D0-4473-A6F4-41B6A5504C61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3;p38">
                <a:extLst>
                  <a:ext uri="{FF2B5EF4-FFF2-40B4-BE49-F238E27FC236}">
                    <a16:creationId xmlns:a16="http://schemas.microsoft.com/office/drawing/2014/main" id="{D50000BE-09BC-4943-B0A7-D10B06491BE4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574;p38">
              <a:extLst>
                <a:ext uri="{FF2B5EF4-FFF2-40B4-BE49-F238E27FC236}">
                  <a16:creationId xmlns:a16="http://schemas.microsoft.com/office/drawing/2014/main" id="{E0C6A027-6BE7-4EBF-B963-EB0DFB154672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75;p38">
              <a:extLst>
                <a:ext uri="{FF2B5EF4-FFF2-40B4-BE49-F238E27FC236}">
                  <a16:creationId xmlns:a16="http://schemas.microsoft.com/office/drawing/2014/main" id="{F5646FD9-8989-4B2A-9E81-E2546439F8B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576;p38">
              <a:extLst>
                <a:ext uri="{FF2B5EF4-FFF2-40B4-BE49-F238E27FC236}">
                  <a16:creationId xmlns:a16="http://schemas.microsoft.com/office/drawing/2014/main" id="{EDD9F5F8-6AF1-419B-9B61-D29C9886EB9B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34" name="Google Shape;577;p38">
                <a:extLst>
                  <a:ext uri="{FF2B5EF4-FFF2-40B4-BE49-F238E27FC236}">
                    <a16:creationId xmlns:a16="http://schemas.microsoft.com/office/drawing/2014/main" id="{7607C8D7-FD82-4335-8880-2284038C9896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78;p38">
                <a:extLst>
                  <a:ext uri="{FF2B5EF4-FFF2-40B4-BE49-F238E27FC236}">
                    <a16:creationId xmlns:a16="http://schemas.microsoft.com/office/drawing/2014/main" id="{4243C53F-2651-4418-831F-E0D37AE537DE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79;p38">
                <a:extLst>
                  <a:ext uri="{FF2B5EF4-FFF2-40B4-BE49-F238E27FC236}">
                    <a16:creationId xmlns:a16="http://schemas.microsoft.com/office/drawing/2014/main" id="{BF5BB211-5EE1-4761-8ABB-824C9FCD1163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580;p38">
              <a:extLst>
                <a:ext uri="{FF2B5EF4-FFF2-40B4-BE49-F238E27FC236}">
                  <a16:creationId xmlns:a16="http://schemas.microsoft.com/office/drawing/2014/main" id="{61885EFE-1D98-4CFD-87D1-71E641374FA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31" name="Google Shape;581;p38">
                <a:extLst>
                  <a:ext uri="{FF2B5EF4-FFF2-40B4-BE49-F238E27FC236}">
                    <a16:creationId xmlns:a16="http://schemas.microsoft.com/office/drawing/2014/main" id="{8245DD74-AFB1-47A5-80E2-02133964933C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82;p38">
                <a:extLst>
                  <a:ext uri="{FF2B5EF4-FFF2-40B4-BE49-F238E27FC236}">
                    <a16:creationId xmlns:a16="http://schemas.microsoft.com/office/drawing/2014/main" id="{A9F48995-0FD2-4C63-B3F6-239BD601D6C9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83;p38">
                <a:extLst>
                  <a:ext uri="{FF2B5EF4-FFF2-40B4-BE49-F238E27FC236}">
                    <a16:creationId xmlns:a16="http://schemas.microsoft.com/office/drawing/2014/main" id="{65C5EF67-A245-4536-869D-6FD25D75816D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1" name="Slika 40">
            <a:extLst>
              <a:ext uri="{FF2B5EF4-FFF2-40B4-BE49-F238E27FC236}">
                <a16:creationId xmlns:a16="http://schemas.microsoft.com/office/drawing/2014/main" id="{3AE81B61-CEFE-414E-9BD9-1C0007C1B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96" y="774447"/>
            <a:ext cx="7880305" cy="39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47491"/>
      </p:ext>
    </p:extLst>
  </p:cSld>
  <p:clrMapOvr>
    <a:masterClrMapping/>
  </p:clrMapOvr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57ce3f3-0ece-46b7-a3ff-11dd0195e6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9DAB883A20B249B067F5A540FA6C20" ma:contentTypeVersion="17" ma:contentTypeDescription="Create a new document." ma:contentTypeScope="" ma:versionID="ac904f89381955560b916a17d8dedd3f">
  <xsd:schema xmlns:xsd="http://www.w3.org/2001/XMLSchema" xmlns:xs="http://www.w3.org/2001/XMLSchema" xmlns:p="http://schemas.microsoft.com/office/2006/metadata/properties" xmlns:ns3="a57ce3f3-0ece-46b7-a3ff-11dd0195e67e" xmlns:ns4="6f8ac83b-e09c-41ef-80df-7f93feb36f2c" targetNamespace="http://schemas.microsoft.com/office/2006/metadata/properties" ma:root="true" ma:fieldsID="c10c952f779f6ee3c6f3f42ad35d9cad" ns3:_="" ns4:_="">
    <xsd:import namespace="a57ce3f3-0ece-46b7-a3ff-11dd0195e67e"/>
    <xsd:import namespace="6f8ac83b-e09c-41ef-80df-7f93feb36f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ce3f3-0ece-46b7-a3ff-11dd0195e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ac83b-e09c-41ef-80df-7f93feb36f2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3B8F00-3DC3-489F-98AB-FF36AE0C73D7}">
  <ds:schemaRefs>
    <ds:schemaRef ds:uri="http://purl.org/dc/dcmitype/"/>
    <ds:schemaRef ds:uri="a57ce3f3-0ece-46b7-a3ff-11dd0195e67e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f8ac83b-e09c-41ef-80df-7f93feb36f2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04924C3-7B43-4BE9-AA62-932A3D7E40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75B244-3571-48E3-A9D3-B4EFAACD7D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7ce3f3-0ece-46b7-a3ff-11dd0195e67e"/>
    <ds:schemaRef ds:uri="6f8ac83b-e09c-41ef-80df-7f93feb36f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148</Words>
  <Application>Microsoft Office PowerPoint</Application>
  <PresentationFormat>Prikaz na zaslonu (16:9)</PresentationFormat>
  <Paragraphs>46</Paragraphs>
  <Slides>17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7" baseType="lpstr">
      <vt:lpstr>Comfortaa Light</vt:lpstr>
      <vt:lpstr>Fredoka One</vt:lpstr>
      <vt:lpstr>Arial</vt:lpstr>
      <vt:lpstr>Holtwood One SC</vt:lpstr>
      <vt:lpstr>Times New Roman</vt:lpstr>
      <vt:lpstr>Black Han Sans</vt:lpstr>
      <vt:lpstr>Calibri</vt:lpstr>
      <vt:lpstr>Comfortaa</vt:lpstr>
      <vt:lpstr>Cambria Math</vt:lpstr>
      <vt:lpstr>Math Lesson by Slidesgo</vt:lpstr>
      <vt:lpstr>MATEMATIKA 2025./2026.</vt:lpstr>
      <vt:lpstr>Cjelodnevna nastava????</vt:lpstr>
      <vt:lpstr>PowerPoint prezentacija</vt:lpstr>
      <vt:lpstr>PowerPoint prezentacija</vt:lpstr>
      <vt:lpstr>ELEMENTI VREDNOVANJA:</vt:lpstr>
      <vt:lpstr>PowerPoint prezentacija</vt:lpstr>
      <vt:lpstr>PowerPoint prezentacija</vt:lpstr>
      <vt:lpstr>USMENO PROVJERAVANJE</vt:lpstr>
      <vt:lpstr>PISANO PROVJERAVANJE</vt:lpstr>
      <vt:lpstr>PowerPoint prezentacija</vt:lpstr>
      <vt:lpstr>ZAKLJUČNA OCJENA</vt:lpstr>
      <vt:lpstr>PRAVA I OBVEZA UČENIKA</vt:lpstr>
      <vt:lpstr>PowerPoint prezentacija</vt:lpstr>
      <vt:lpstr>PRIBOR ZA RAD:  Učenik je na nastavni sat  dužan nositi: - propisani udžbenik - veliku bilježnicu s kvadratićima ili geometrijsku (ovisno o nastavnoj cjelini) - geometrijski pribor (dva trokuta, šestar, kutomjer), kada nastavnica najavi  Kalkulator nije dozvoljen, osim u onim nastavnim cjelinama kada je to potrebno i  kada se prethodno učenici dogovore s nastavnicom. </vt:lpstr>
      <vt:lpstr>PowerPoint prezentacija</vt:lpstr>
      <vt:lpstr>Matematika te uči da ne razmišljaš kao drugi, već na svoj način!</vt:lpstr>
      <vt:lpstr>SRETNO!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Korisnik</dc:creator>
  <cp:lastModifiedBy>Marija Brkić</cp:lastModifiedBy>
  <cp:revision>9</cp:revision>
  <dcterms:modified xsi:type="dcterms:W3CDTF">2025-08-30T14:27:24Z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0x010100039DAB883A20B249B067F5A540FA6C20</vt:lpwstr>
  </property>
</Properties>
</file>